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B9B5"/>
    <a:srgbClr val="FC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86" autoAdjust="0"/>
    <p:restoredTop sz="94660"/>
  </p:normalViewPr>
  <p:slideViewPr>
    <p:cSldViewPr snapToGrid="0">
      <p:cViewPr varScale="1">
        <p:scale>
          <a:sx n="96" d="100"/>
          <a:sy n="96" d="100"/>
        </p:scale>
        <p:origin x="108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D3DD03-C168-4189-8BA3-8EB1E529A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572EF8-D0B5-4673-AAA5-5004A0B724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727488-191C-4F03-ADB2-A66F69F11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81C519-BFAF-4BEB-BC5A-6B4236150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7601D65-526D-4BE1-874F-9D046D359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9510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3E927-AF7C-4DB4-A980-29AB8915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B24ABFB-08E8-44AD-88D6-573BF4735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AC5CF6-8A3C-43E5-83FA-76674FDEF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D40749-E4EF-412E-8C89-743A4DA02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D5E6F6-91A0-497F-879B-FE943912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4825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7717269-BEC7-4E93-9678-511C900EA1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ACC0DBE-288F-4330-8484-AAC2C4AA9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230A0B-1379-4D01-9B59-2D36B93E9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9D3D87-B97E-4A96-9F1A-F57C072B2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A8225A-A08F-4715-A19F-1D7369A1E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253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47F04-F9C7-4D7F-804F-C6439022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CD3188-B770-468D-9E87-C84EE8469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2CCC8B-E084-4B7C-A40E-4226828E3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A24F2A-1B04-4D31-BB0B-95A2B9F6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CBDB8B-4282-4C77-9240-4F5446757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5035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3802FB-B16D-482A-96B0-8485420D8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A17634-0A9E-4BC3-9EDD-34C9A4864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928CF8-438D-4BA8-A1F3-736DB3CFB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E9B773-2502-449D-86D3-ADE6D37D8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CD0701-ECCB-4FDF-B15E-FEFC785C1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9367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B778F0-6EA0-4B4A-8D68-01CF7B99A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10D7BC-757B-4C47-AD20-ECEF450BA7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16A5A8D-F180-4922-9429-EA107F353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D22001F-4AC3-45FC-A5A3-A2DC8D3D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67D551-CB25-4AEA-8870-9E881D51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1F9726-CF94-4B3F-91EB-FABDE0F6F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5837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EC856C-036F-4842-9291-73FA8877F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711053-C7C1-4F1C-9A6F-CE3A15962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59DF90C-CA40-491B-9208-60C346476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B255A9A-7A1A-46B1-AA65-A5CD541E82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2A00188-C152-49BB-9E0C-24A60DC20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172E6F3-0890-4DA4-A85A-66E276A48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D0F64E0-AC90-4F1C-80A0-D56752A26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CEFD926-642B-496F-938E-EED05DD7A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0774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CF59A3-CB4F-4A4F-B2F6-83B0C2576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4EEEBCE-DD2A-407C-8B0B-542AE03C9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D2D7C26-0E2F-4374-AD8B-D14515E9D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015D808-AA4D-45B9-8520-429762E56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046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A4E9E1E-2609-430F-ADA8-3ECEC8B53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36B27EA-8F2F-4FB4-A316-32A767CA8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6CAAC52-AB5B-4B19-990F-812E62BB2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3336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CF50F-7EAD-42C9-8A2F-1334EF6DD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74BDE9-2AB5-4E23-9E5F-56C14F4CD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AE7DF4E-3C64-4758-8144-222F25AC2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834A3F-739A-40D5-A5F9-859AE08BA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5F6D41F-16F6-49C5-8C1F-19DBD4598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12800B-7AFA-4939-BFCD-37490E179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5993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098B5-115C-49A1-B5E9-336C3D665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62E18E7-1BB3-4C8C-987C-E47CAF1394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7102579-A19F-4252-A0C9-394E1730C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BCB75BD-8780-4476-923F-1B9C81684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A6772D-4581-4CBA-8DBA-9EEFE2B19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28620A-0AED-4638-A39D-C5788AD0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799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604493B-9CFB-4F76-BD0E-B10314B76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D573476-9487-427A-A3A6-F263BD7EB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29E3C4-FB0E-46D6-B933-10EBE0FB4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22B0C-2101-4425-B55E-FDF43AB3A673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70D075-6591-4322-900C-6EF0DB29F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4EC8ED-F740-49F9-98D2-1649CBA6F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3134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E7192CDB-3400-45D3-B146-B61FB5334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521" y="1164567"/>
            <a:ext cx="2866768" cy="143338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6E473BA-5553-4C66-A098-247DC367D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711" y="1161535"/>
            <a:ext cx="2866768" cy="1433384"/>
          </a:xfrm>
          <a:prstGeom prst="rect">
            <a:avLst/>
          </a:prstGeom>
        </p:spPr>
      </p:pic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240636FC-7847-4AAF-B9A5-F875529D5C41}"/>
              </a:ext>
            </a:extLst>
          </p:cNvPr>
          <p:cNvSpPr/>
          <p:nvPr/>
        </p:nvSpPr>
        <p:spPr>
          <a:xfrm>
            <a:off x="1054711" y="0"/>
            <a:ext cx="10082578" cy="50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Generierungszeitstrahl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E2C17DB-44B9-401E-B5E1-5CFC6BDB0F90}"/>
              </a:ext>
            </a:extLst>
          </p:cNvPr>
          <p:cNvSpPr txBox="1"/>
          <p:nvPr/>
        </p:nvSpPr>
        <p:spPr>
          <a:xfrm>
            <a:off x="1659164" y="648101"/>
            <a:ext cx="165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Gefechtsbeginn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5E33066-17D2-47AE-8110-A96C98822D07}"/>
              </a:ext>
            </a:extLst>
          </p:cNvPr>
          <p:cNvSpPr txBox="1"/>
          <p:nvPr/>
        </p:nvSpPr>
        <p:spPr>
          <a:xfrm>
            <a:off x="5032806" y="648101"/>
            <a:ext cx="2150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Einheiten im Gefecht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F4FE4D1-3C2F-4CFF-9158-17C5BC888556}"/>
              </a:ext>
            </a:extLst>
          </p:cNvPr>
          <p:cNvSpPr txBox="1"/>
          <p:nvPr/>
        </p:nvSpPr>
        <p:spPr>
          <a:xfrm>
            <a:off x="8721518" y="650159"/>
            <a:ext cx="1964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Beendetes Gefecht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66B5FCEF-EDA9-4B5B-9857-F481493397AC}"/>
              </a:ext>
            </a:extLst>
          </p:cNvPr>
          <p:cNvSpPr txBox="1"/>
          <p:nvPr/>
        </p:nvSpPr>
        <p:spPr>
          <a:xfrm rot="-5400000">
            <a:off x="121900" y="1724338"/>
            <a:ext cx="1094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Spielansicht</a:t>
            </a:r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DE130D69-0843-44E8-895A-7C6A5F40C0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616" y="1164567"/>
            <a:ext cx="2866768" cy="1433384"/>
          </a:xfrm>
          <a:prstGeom prst="rect">
            <a:avLst/>
          </a:prstGeom>
        </p:spPr>
      </p:pic>
      <p:sp>
        <p:nvSpPr>
          <p:cNvPr id="19" name="Pfeil: nach unten 18">
            <a:extLst>
              <a:ext uri="{FF2B5EF4-FFF2-40B4-BE49-F238E27FC236}">
                <a16:creationId xmlns:a16="http://schemas.microsoft.com/office/drawing/2014/main" id="{A43AD093-5099-48EC-AE46-A8B7B72CF13E}"/>
              </a:ext>
            </a:extLst>
          </p:cNvPr>
          <p:cNvSpPr/>
          <p:nvPr/>
        </p:nvSpPr>
        <p:spPr>
          <a:xfrm>
            <a:off x="1510161" y="2982703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Pfeil: nach unten 19">
            <a:extLst>
              <a:ext uri="{FF2B5EF4-FFF2-40B4-BE49-F238E27FC236}">
                <a16:creationId xmlns:a16="http://schemas.microsoft.com/office/drawing/2014/main" id="{111FE93E-DCA9-48B7-8148-ECDF3D1BCAD5}"/>
              </a:ext>
            </a:extLst>
          </p:cNvPr>
          <p:cNvSpPr/>
          <p:nvPr/>
        </p:nvSpPr>
        <p:spPr>
          <a:xfrm>
            <a:off x="2413661" y="2977036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feil: nach unten 20">
            <a:extLst>
              <a:ext uri="{FF2B5EF4-FFF2-40B4-BE49-F238E27FC236}">
                <a16:creationId xmlns:a16="http://schemas.microsoft.com/office/drawing/2014/main" id="{D162D164-A02F-47A7-B660-799F34250AEB}"/>
              </a:ext>
            </a:extLst>
          </p:cNvPr>
          <p:cNvSpPr/>
          <p:nvPr/>
        </p:nvSpPr>
        <p:spPr>
          <a:xfrm>
            <a:off x="3318072" y="2975810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145A687-98F3-4F1A-893A-E9DFD4FC39AB}"/>
              </a:ext>
            </a:extLst>
          </p:cNvPr>
          <p:cNvSpPr txBox="1"/>
          <p:nvPr/>
        </p:nvSpPr>
        <p:spPr>
          <a:xfrm>
            <a:off x="1270682" y="3305889"/>
            <a:ext cx="6764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Spieler ID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8C042418-5F79-4E8B-B84F-CAE9E3FA45C7}"/>
              </a:ext>
            </a:extLst>
          </p:cNvPr>
          <p:cNvSpPr txBox="1"/>
          <p:nvPr/>
        </p:nvSpPr>
        <p:spPr>
          <a:xfrm>
            <a:off x="2050382" y="3305889"/>
            <a:ext cx="868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Höhenkarte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33AAD4-BED1-4880-ABC5-75E4D749EB2B}"/>
              </a:ext>
            </a:extLst>
          </p:cNvPr>
          <p:cNvSpPr txBox="1"/>
          <p:nvPr/>
        </p:nvSpPr>
        <p:spPr>
          <a:xfrm>
            <a:off x="2959151" y="3287054"/>
            <a:ext cx="9523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Einheitentyp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F611E2A9-26F6-41E8-9CD9-9FA0F20AC9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798" y="3537936"/>
            <a:ext cx="657317" cy="328658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8F3F96F-77EA-4AA0-B027-B6E865BD7F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18" y="3519673"/>
            <a:ext cx="657317" cy="328658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D267F2A5-21A4-492F-BD38-A04F04AE87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612" y="3514199"/>
            <a:ext cx="657317" cy="3286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CCFA367E-6642-4235-9F0A-E957CC56D2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54711" y="4462264"/>
                <a:ext cx="1127490" cy="5875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sz="7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5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sz="7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 sz="70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CCFA367E-6642-4235-9F0A-E957CC56D2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711" y="4462264"/>
                <a:ext cx="1127490" cy="58759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Pfeil: nach unten 32">
            <a:extLst>
              <a:ext uri="{FF2B5EF4-FFF2-40B4-BE49-F238E27FC236}">
                <a16:creationId xmlns:a16="http://schemas.microsoft.com/office/drawing/2014/main" id="{8BC79FDA-EB8A-403C-AC3E-873923AEE452}"/>
              </a:ext>
            </a:extLst>
          </p:cNvPr>
          <p:cNvSpPr/>
          <p:nvPr/>
        </p:nvSpPr>
        <p:spPr>
          <a:xfrm>
            <a:off x="1510161" y="4034148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Pfeil: nach unten 33">
            <a:extLst>
              <a:ext uri="{FF2B5EF4-FFF2-40B4-BE49-F238E27FC236}">
                <a16:creationId xmlns:a16="http://schemas.microsoft.com/office/drawing/2014/main" id="{2105583E-7019-480E-84C4-E937D91E08B4}"/>
              </a:ext>
            </a:extLst>
          </p:cNvPr>
          <p:cNvSpPr/>
          <p:nvPr/>
        </p:nvSpPr>
        <p:spPr>
          <a:xfrm>
            <a:off x="2413661" y="4057475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Pfeil: nach unten 34">
            <a:extLst>
              <a:ext uri="{FF2B5EF4-FFF2-40B4-BE49-F238E27FC236}">
                <a16:creationId xmlns:a16="http://schemas.microsoft.com/office/drawing/2014/main" id="{AE2635A4-20BB-4F16-98C9-F3510DAA9360}"/>
              </a:ext>
            </a:extLst>
          </p:cNvPr>
          <p:cNvSpPr/>
          <p:nvPr/>
        </p:nvSpPr>
        <p:spPr>
          <a:xfrm>
            <a:off x="3317161" y="4057475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hteck 35">
                <a:extLst>
                  <a:ext uri="{FF2B5EF4-FFF2-40B4-BE49-F238E27FC236}">
                    <a16:creationId xmlns:a16="http://schemas.microsoft.com/office/drawing/2014/main" id="{9B500EFC-9498-4101-91E4-40F00438AA61}"/>
                  </a:ext>
                </a:extLst>
              </p:cNvPr>
              <p:cNvSpPr/>
              <p:nvPr/>
            </p:nvSpPr>
            <p:spPr>
              <a:xfrm>
                <a:off x="2079952" y="4462263"/>
                <a:ext cx="889228" cy="5875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sz="7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5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sz="7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 sz="70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6" name="Rechteck 35">
                <a:extLst>
                  <a:ext uri="{FF2B5EF4-FFF2-40B4-BE49-F238E27FC236}">
                    <a16:creationId xmlns:a16="http://schemas.microsoft.com/office/drawing/2014/main" id="{9B500EFC-9498-4101-91E4-40F00438AA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9952" y="4462263"/>
                <a:ext cx="889228" cy="58759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855ED5C9-A82A-4B0D-982B-9C837E6C36AE}"/>
                  </a:ext>
                </a:extLst>
              </p:cNvPr>
              <p:cNvSpPr/>
              <p:nvPr/>
            </p:nvSpPr>
            <p:spPr>
              <a:xfrm>
                <a:off x="2995792" y="4462262"/>
                <a:ext cx="823211" cy="5875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sz="7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5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sz="7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 sz="70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sz="700" dirty="0"/>
              </a:p>
            </p:txBody>
          </p:sp>
        </mc:Choice>
        <mc:Fallback xmlns=""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855ED5C9-A82A-4B0D-982B-9C837E6C36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5792" y="4462262"/>
                <a:ext cx="823211" cy="58759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Geschweifte Klammer rechts 37">
            <a:extLst>
              <a:ext uri="{FF2B5EF4-FFF2-40B4-BE49-F238E27FC236}">
                <a16:creationId xmlns:a16="http://schemas.microsoft.com/office/drawing/2014/main" id="{C417C410-B7A0-4EF6-9794-0BAE51246CBC}"/>
              </a:ext>
            </a:extLst>
          </p:cNvPr>
          <p:cNvSpPr/>
          <p:nvPr/>
        </p:nvSpPr>
        <p:spPr>
          <a:xfrm rot="5400000">
            <a:off x="2382586" y="4317039"/>
            <a:ext cx="283959" cy="1908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63865430-ACA3-44BB-B8C9-CA13D8B177F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265" y="5663790"/>
            <a:ext cx="990600" cy="990600"/>
          </a:xfrm>
          <a:prstGeom prst="rect">
            <a:avLst/>
          </a:prstGeom>
        </p:spPr>
      </p:pic>
      <p:sp>
        <p:nvSpPr>
          <p:cNvPr id="43" name="Pfeil: nach rechts 42">
            <a:extLst>
              <a:ext uri="{FF2B5EF4-FFF2-40B4-BE49-F238E27FC236}">
                <a16:creationId xmlns:a16="http://schemas.microsoft.com/office/drawing/2014/main" id="{C04B0DF9-9525-49DA-9B09-555A0875B09A}"/>
              </a:ext>
            </a:extLst>
          </p:cNvPr>
          <p:cNvSpPr/>
          <p:nvPr/>
        </p:nvSpPr>
        <p:spPr>
          <a:xfrm>
            <a:off x="3921479" y="5865291"/>
            <a:ext cx="4349042" cy="5875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Eigentliche Klassifikation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B5362BE2-15FF-4D54-8E8A-A32B1F42DE91}"/>
              </a:ext>
            </a:extLst>
          </p:cNvPr>
          <p:cNvSpPr txBox="1"/>
          <p:nvPr/>
        </p:nvSpPr>
        <p:spPr>
          <a:xfrm>
            <a:off x="4985714" y="2974799"/>
            <a:ext cx="22445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100" dirty="0"/>
              <a:t>Nicht für die Klassifizierung relevant</a:t>
            </a:r>
          </a:p>
        </p:txBody>
      </p:sp>
      <p:sp>
        <p:nvSpPr>
          <p:cNvPr id="47" name="Pfeil: nach unten 46">
            <a:extLst>
              <a:ext uri="{FF2B5EF4-FFF2-40B4-BE49-F238E27FC236}">
                <a16:creationId xmlns:a16="http://schemas.microsoft.com/office/drawing/2014/main" id="{9B1262FB-9694-4A0F-9476-9F9A7FEBA718}"/>
              </a:ext>
            </a:extLst>
          </p:cNvPr>
          <p:cNvSpPr/>
          <p:nvPr/>
        </p:nvSpPr>
        <p:spPr>
          <a:xfrm>
            <a:off x="9621810" y="2974799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B2279273-7198-440F-B759-342A85D586E5}"/>
              </a:ext>
            </a:extLst>
          </p:cNvPr>
          <p:cNvSpPr txBox="1"/>
          <p:nvPr/>
        </p:nvSpPr>
        <p:spPr>
          <a:xfrm>
            <a:off x="8669139" y="3478999"/>
            <a:ext cx="2231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Rechte Seite gewinnt!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hteck 49">
                <a:extLst>
                  <a:ext uri="{FF2B5EF4-FFF2-40B4-BE49-F238E27FC236}">
                    <a16:creationId xmlns:a16="http://schemas.microsoft.com/office/drawing/2014/main" id="{EC62D0AE-CCCB-4389-9167-CC8BEF57683A}"/>
                  </a:ext>
                </a:extLst>
              </p:cNvPr>
              <p:cNvSpPr/>
              <p:nvPr/>
            </p:nvSpPr>
            <p:spPr>
              <a:xfrm>
                <a:off x="9436684" y="5865291"/>
                <a:ext cx="534441" cy="55245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0" name="Rechteck 49">
                <a:extLst>
                  <a:ext uri="{FF2B5EF4-FFF2-40B4-BE49-F238E27FC236}">
                    <a16:creationId xmlns:a16="http://schemas.microsoft.com/office/drawing/2014/main" id="{EC62D0AE-CCCB-4389-9167-CC8BEF5768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36684" y="5865291"/>
                <a:ext cx="534441" cy="552459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Pfeil: nach rechts 50">
            <a:extLst>
              <a:ext uri="{FF2B5EF4-FFF2-40B4-BE49-F238E27FC236}">
                <a16:creationId xmlns:a16="http://schemas.microsoft.com/office/drawing/2014/main" id="{B9C56474-AF5C-4EFE-A8DF-EEA11658E508}"/>
              </a:ext>
            </a:extLst>
          </p:cNvPr>
          <p:cNvSpPr/>
          <p:nvPr/>
        </p:nvSpPr>
        <p:spPr>
          <a:xfrm rot="5400000">
            <a:off x="8692686" y="4655063"/>
            <a:ext cx="2022434" cy="3980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/>
              <a:t>Resultat in  Vektor transformieren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D1CDD3BD-334E-4731-917D-330918CF38C1}"/>
              </a:ext>
            </a:extLst>
          </p:cNvPr>
          <p:cNvSpPr txBox="1"/>
          <p:nvPr/>
        </p:nvSpPr>
        <p:spPr>
          <a:xfrm rot="16200000">
            <a:off x="36390" y="3536382"/>
            <a:ext cx="12663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Feature Karten</a:t>
            </a:r>
            <a:endParaRPr lang="de-DE" dirty="0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9298F817-0D0E-42F1-8244-C01B9A72C4DD}"/>
              </a:ext>
            </a:extLst>
          </p:cNvPr>
          <p:cNvSpPr txBox="1"/>
          <p:nvPr/>
        </p:nvSpPr>
        <p:spPr>
          <a:xfrm rot="16200000">
            <a:off x="20123" y="5265561"/>
            <a:ext cx="1297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Repräsentation</a:t>
            </a:r>
          </a:p>
        </p:txBody>
      </p:sp>
    </p:spTree>
    <p:extLst>
      <p:ext uri="{BB962C8B-B14F-4D97-AF65-F5344CB8AC3E}">
        <p14:creationId xmlns:p14="http://schemas.microsoft.com/office/powerpoint/2010/main" val="277274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Shoji enthält.&#10;&#10;Automatisch generierte Beschreibung">
            <a:extLst>
              <a:ext uri="{FF2B5EF4-FFF2-40B4-BE49-F238E27FC236}">
                <a16:creationId xmlns:a16="http://schemas.microsoft.com/office/drawing/2014/main" id="{D3710458-BB33-4227-9893-90E53BB6C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42" y="1625891"/>
            <a:ext cx="11558316" cy="365603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7851437C-E3DD-4B66-A6C2-585E914D8DC9}"/>
              </a:ext>
            </a:extLst>
          </p:cNvPr>
          <p:cNvSpPr txBox="1"/>
          <p:nvPr/>
        </p:nvSpPr>
        <p:spPr>
          <a:xfrm>
            <a:off x="5659662" y="2349080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(a)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B44BF92-1AF1-4415-9DBB-4433D13CFC4F}"/>
              </a:ext>
            </a:extLst>
          </p:cNvPr>
          <p:cNvSpPr txBox="1"/>
          <p:nvPr/>
        </p:nvSpPr>
        <p:spPr>
          <a:xfrm>
            <a:off x="3099107" y="342900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(b)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8ADAB27-EC3A-44C3-8BD7-57780245474B}"/>
              </a:ext>
            </a:extLst>
          </p:cNvPr>
          <p:cNvSpPr txBox="1"/>
          <p:nvPr/>
        </p:nvSpPr>
        <p:spPr>
          <a:xfrm>
            <a:off x="2675593" y="365269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(c)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BE61877-1FF5-4368-8C2C-F9642A977251}"/>
              </a:ext>
            </a:extLst>
          </p:cNvPr>
          <p:cNvSpPr txBox="1"/>
          <p:nvPr/>
        </p:nvSpPr>
        <p:spPr>
          <a:xfrm>
            <a:off x="11129497" y="2349080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(a)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AD4FAB1-B46E-4439-8469-A94CCE9FFA90}"/>
              </a:ext>
            </a:extLst>
          </p:cNvPr>
          <p:cNvSpPr txBox="1"/>
          <p:nvPr/>
        </p:nvSpPr>
        <p:spPr>
          <a:xfrm>
            <a:off x="8583996" y="3613666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(b)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87E921D-C887-4EEE-8780-307B552F49BB}"/>
              </a:ext>
            </a:extLst>
          </p:cNvPr>
          <p:cNvSpPr txBox="1"/>
          <p:nvPr/>
        </p:nvSpPr>
        <p:spPr>
          <a:xfrm>
            <a:off x="8221823" y="3283358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1193331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hteck 62">
            <a:extLst>
              <a:ext uri="{FF2B5EF4-FFF2-40B4-BE49-F238E27FC236}">
                <a16:creationId xmlns:a16="http://schemas.microsoft.com/office/drawing/2014/main" id="{4E31CD99-0718-4202-BC0C-EF0252F02B96}"/>
              </a:ext>
            </a:extLst>
          </p:cNvPr>
          <p:cNvSpPr/>
          <p:nvPr/>
        </p:nvSpPr>
        <p:spPr>
          <a:xfrm>
            <a:off x="3056769" y="2345162"/>
            <a:ext cx="4157121" cy="1615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1F537035-900C-4472-9007-5364EA35CDEB}"/>
              </a:ext>
            </a:extLst>
          </p:cNvPr>
          <p:cNvSpPr/>
          <p:nvPr/>
        </p:nvSpPr>
        <p:spPr>
          <a:xfrm>
            <a:off x="8171323" y="272713"/>
            <a:ext cx="1498530" cy="1613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2" name="Grafik 61">
            <a:extLst>
              <a:ext uri="{FF2B5EF4-FFF2-40B4-BE49-F238E27FC236}">
                <a16:creationId xmlns:a16="http://schemas.microsoft.com/office/drawing/2014/main" id="{324B7170-9DDE-4399-8105-EE59BFAF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67" y="415670"/>
            <a:ext cx="1193594" cy="1193594"/>
          </a:xfrm>
          <a:prstGeom prst="rect">
            <a:avLst/>
          </a:prstGeom>
        </p:spPr>
      </p:pic>
      <p:sp>
        <p:nvSpPr>
          <p:cNvPr id="57" name="Rechteck 56">
            <a:extLst>
              <a:ext uri="{FF2B5EF4-FFF2-40B4-BE49-F238E27FC236}">
                <a16:creationId xmlns:a16="http://schemas.microsoft.com/office/drawing/2014/main" id="{BAEC75B8-1CFD-4E06-83D3-D8AF87993421}"/>
              </a:ext>
            </a:extLst>
          </p:cNvPr>
          <p:cNvSpPr/>
          <p:nvPr/>
        </p:nvSpPr>
        <p:spPr>
          <a:xfrm>
            <a:off x="3017411" y="275573"/>
            <a:ext cx="2586028" cy="16136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E46BC0D-78AA-40F8-A7F5-4A23BB5BBA01}"/>
              </a:ext>
            </a:extLst>
          </p:cNvPr>
          <p:cNvSpPr/>
          <p:nvPr/>
        </p:nvSpPr>
        <p:spPr>
          <a:xfrm>
            <a:off x="9874933" y="2345170"/>
            <a:ext cx="2269181" cy="16158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893283FE-244F-402B-91A5-7A6CA527C9D5}"/>
              </a:ext>
            </a:extLst>
          </p:cNvPr>
          <p:cNvSpPr/>
          <p:nvPr/>
        </p:nvSpPr>
        <p:spPr>
          <a:xfrm>
            <a:off x="850078" y="551066"/>
            <a:ext cx="1660358" cy="1155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/>
              <a:t>Erzeuge zufälliges Gefechtsszenario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CE69F19-83CE-483A-9C75-E4989194C442}"/>
              </a:ext>
            </a:extLst>
          </p:cNvPr>
          <p:cNvCxnSpPr>
            <a:cxnSpLocks/>
          </p:cNvCxnSpPr>
          <p:nvPr/>
        </p:nvCxnSpPr>
        <p:spPr>
          <a:xfrm rot="-5400000" flipH="1">
            <a:off x="2777818" y="872912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852FE089-DC8E-4B40-A7C3-7D66A010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226" y="411914"/>
            <a:ext cx="2400635" cy="1200318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BB2FBEA4-6C1E-4E9E-AB9F-4571DC9D6D8A}"/>
              </a:ext>
            </a:extLst>
          </p:cNvPr>
          <p:cNvCxnSpPr>
            <a:cxnSpLocks/>
          </p:cNvCxnSpPr>
          <p:nvPr/>
        </p:nvCxnSpPr>
        <p:spPr>
          <a:xfrm rot="-5400000" flipH="1">
            <a:off x="5790532" y="872912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llipse 13">
            <a:extLst>
              <a:ext uri="{FF2B5EF4-FFF2-40B4-BE49-F238E27FC236}">
                <a16:creationId xmlns:a16="http://schemas.microsoft.com/office/drawing/2014/main" id="{3C2A8C93-B116-48B6-822A-12AC7A130737}"/>
              </a:ext>
            </a:extLst>
          </p:cNvPr>
          <p:cNvSpPr/>
          <p:nvPr/>
        </p:nvSpPr>
        <p:spPr>
          <a:xfrm>
            <a:off x="6022897" y="548272"/>
            <a:ext cx="1660358" cy="1155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Gefecht ausspielen und speichern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430FDE81-FC3A-44A9-9153-7150708465FD}"/>
              </a:ext>
            </a:extLst>
          </p:cNvPr>
          <p:cNvSpPr txBox="1"/>
          <p:nvPr/>
        </p:nvSpPr>
        <p:spPr>
          <a:xfrm>
            <a:off x="8512461" y="959533"/>
            <a:ext cx="8162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.SC2Replay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5AD98CE-EFFC-4692-822B-0D4A68649A83}"/>
              </a:ext>
            </a:extLst>
          </p:cNvPr>
          <p:cNvCxnSpPr>
            <a:cxnSpLocks/>
          </p:cNvCxnSpPr>
          <p:nvPr/>
        </p:nvCxnSpPr>
        <p:spPr>
          <a:xfrm rot="-5400000" flipH="1">
            <a:off x="7935496" y="870117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8ED3BE7-00AE-4ED4-8DDD-71EA77F035A7}"/>
              </a:ext>
            </a:extLst>
          </p:cNvPr>
          <p:cNvCxnSpPr>
            <a:cxnSpLocks/>
          </p:cNvCxnSpPr>
          <p:nvPr/>
        </p:nvCxnSpPr>
        <p:spPr>
          <a:xfrm rot="-5400000" flipH="1">
            <a:off x="9961726" y="870116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Ellipse 22">
            <a:extLst>
              <a:ext uri="{FF2B5EF4-FFF2-40B4-BE49-F238E27FC236}">
                <a16:creationId xmlns:a16="http://schemas.microsoft.com/office/drawing/2014/main" id="{5935CBFE-BB90-44F0-BB76-2D9F5F7A4148}"/>
              </a:ext>
            </a:extLst>
          </p:cNvPr>
          <p:cNvSpPr/>
          <p:nvPr/>
        </p:nvSpPr>
        <p:spPr>
          <a:xfrm>
            <a:off x="10209721" y="560231"/>
            <a:ext cx="1660358" cy="1155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Feature-Repräsentation extrahieren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53CFD8DA-18E9-41AC-B9D8-D8D90994505F}"/>
              </a:ext>
            </a:extLst>
          </p:cNvPr>
          <p:cNvCxnSpPr>
            <a:cxnSpLocks/>
          </p:cNvCxnSpPr>
          <p:nvPr/>
        </p:nvCxnSpPr>
        <p:spPr>
          <a:xfrm flipH="1">
            <a:off x="11039898" y="1715263"/>
            <a:ext cx="2" cy="629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BF608E9D-099C-460A-A36C-920791335AF9}"/>
              </a:ext>
            </a:extLst>
          </p:cNvPr>
          <p:cNvSpPr txBox="1"/>
          <p:nvPr/>
        </p:nvSpPr>
        <p:spPr>
          <a:xfrm>
            <a:off x="3880481" y="1610073"/>
            <a:ext cx="10626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Start Aufbau</a:t>
            </a:r>
            <a:r>
              <a:rPr lang="de-DE" sz="1200" dirty="0"/>
              <a:t> 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A3A47BB-5E42-46A0-8A46-C25A0644AD19}"/>
              </a:ext>
            </a:extLst>
          </p:cNvPr>
          <p:cNvSpPr txBox="1"/>
          <p:nvPr/>
        </p:nvSpPr>
        <p:spPr>
          <a:xfrm>
            <a:off x="8171319" y="1625038"/>
            <a:ext cx="14985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Replay-Datei von SC2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F124F520-82EB-4F5E-97BA-A43A30B242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9091" y="2431778"/>
            <a:ext cx="1155032" cy="1155032"/>
          </a:xfrm>
          <a:prstGeom prst="rect">
            <a:avLst/>
          </a:prstGeom>
        </p:spPr>
      </p:pic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35DB6F6A-055D-4F96-B308-929290892D71}"/>
              </a:ext>
            </a:extLst>
          </p:cNvPr>
          <p:cNvCxnSpPr>
            <a:cxnSpLocks/>
          </p:cNvCxnSpPr>
          <p:nvPr/>
        </p:nvCxnSpPr>
        <p:spPr>
          <a:xfrm>
            <a:off x="10888883" y="2345162"/>
            <a:ext cx="0" cy="1615857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AE28D7C0-87AC-45FA-B143-6C67DB5D553A}"/>
              </a:ext>
            </a:extLst>
          </p:cNvPr>
          <p:cNvSpPr txBox="1"/>
          <p:nvPr/>
        </p:nvSpPr>
        <p:spPr>
          <a:xfrm>
            <a:off x="9848405" y="3572193"/>
            <a:ext cx="11113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Ergebnisvektor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D4658DF0-6990-4957-B1D2-079055FE8B41}"/>
              </a:ext>
            </a:extLst>
          </p:cNvPr>
          <p:cNvSpPr txBox="1"/>
          <p:nvPr/>
        </p:nvSpPr>
        <p:spPr>
          <a:xfrm>
            <a:off x="10925726" y="3572193"/>
            <a:ext cx="1281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3D Eingabevektor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1D4D4D6F-8D06-49DA-80CA-CE7D11477C9D}"/>
              </a:ext>
            </a:extLst>
          </p:cNvPr>
          <p:cNvCxnSpPr>
            <a:cxnSpLocks/>
          </p:cNvCxnSpPr>
          <p:nvPr/>
        </p:nvCxnSpPr>
        <p:spPr>
          <a:xfrm rot="5400000" flipH="1">
            <a:off x="9626986" y="2895625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lipse 45">
            <a:extLst>
              <a:ext uri="{FF2B5EF4-FFF2-40B4-BE49-F238E27FC236}">
                <a16:creationId xmlns:a16="http://schemas.microsoft.com/office/drawing/2014/main" id="{C186D266-18B8-4885-991B-B86E77F8222F}"/>
              </a:ext>
            </a:extLst>
          </p:cNvPr>
          <p:cNvSpPr/>
          <p:nvPr/>
        </p:nvSpPr>
        <p:spPr>
          <a:xfrm>
            <a:off x="7720137" y="2573779"/>
            <a:ext cx="1660358" cy="1155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Klassifizierer</a:t>
            </a:r>
            <a:r>
              <a:rPr lang="de-DE" sz="1200" dirty="0"/>
              <a:t> trainieren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A7F3F25-3F65-48AD-8189-154B6581ADD7}"/>
              </a:ext>
            </a:extLst>
          </p:cNvPr>
          <p:cNvSpPr txBox="1"/>
          <p:nvPr/>
        </p:nvSpPr>
        <p:spPr>
          <a:xfrm>
            <a:off x="4512669" y="3572193"/>
            <a:ext cx="1651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Trainierter </a:t>
            </a:r>
            <a:r>
              <a:rPr lang="de-DE" sz="1200" dirty="0" err="1">
                <a:solidFill>
                  <a:schemeClr val="bg1"/>
                </a:solidFill>
              </a:rPr>
              <a:t>Klassifizierer</a:t>
            </a:r>
            <a:endParaRPr lang="de-DE" sz="1200" dirty="0">
              <a:solidFill>
                <a:schemeClr val="bg1"/>
              </a:solidFill>
            </a:endParaRPr>
          </a:p>
        </p:txBody>
      </p: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6B60C362-B921-4001-9D95-7C50DAEA1A1A}"/>
              </a:ext>
            </a:extLst>
          </p:cNvPr>
          <p:cNvCxnSpPr>
            <a:cxnSpLocks/>
          </p:cNvCxnSpPr>
          <p:nvPr/>
        </p:nvCxnSpPr>
        <p:spPr>
          <a:xfrm rot="5400000" flipH="1">
            <a:off x="7470232" y="2895623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hteck 55">
                <a:extLst>
                  <a:ext uri="{FF2B5EF4-FFF2-40B4-BE49-F238E27FC236}">
                    <a16:creationId xmlns:a16="http://schemas.microsoft.com/office/drawing/2014/main" id="{9F7EAFC8-A901-4717-AE90-5CB2F6C023E5}"/>
                  </a:ext>
                </a:extLst>
              </p:cNvPr>
              <p:cNvSpPr/>
              <p:nvPr/>
            </p:nvSpPr>
            <p:spPr>
              <a:xfrm>
                <a:off x="10162853" y="2875068"/>
                <a:ext cx="474067" cy="5524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i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6" name="Rechteck 55">
                <a:extLst>
                  <a:ext uri="{FF2B5EF4-FFF2-40B4-BE49-F238E27FC236}">
                    <a16:creationId xmlns:a16="http://schemas.microsoft.com/office/drawing/2014/main" id="{9F7EAFC8-A901-4717-AE90-5CB2F6C023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62853" y="2875068"/>
                <a:ext cx="474067" cy="55245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fik 2">
            <a:extLst>
              <a:ext uri="{FF2B5EF4-FFF2-40B4-BE49-F238E27FC236}">
                <a16:creationId xmlns:a16="http://schemas.microsoft.com/office/drawing/2014/main" id="{393AAB1A-01AF-48EB-B3E0-268AFE1D50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389" y="2691982"/>
            <a:ext cx="3173734" cy="94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439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ussdiagramm: Verbinder 6">
            <a:extLst>
              <a:ext uri="{FF2B5EF4-FFF2-40B4-BE49-F238E27FC236}">
                <a16:creationId xmlns:a16="http://schemas.microsoft.com/office/drawing/2014/main" id="{D5E885AD-3A53-4CF1-A9F1-2D44515AF97E}"/>
              </a:ext>
            </a:extLst>
          </p:cNvPr>
          <p:cNvSpPr/>
          <p:nvPr/>
        </p:nvSpPr>
        <p:spPr>
          <a:xfrm>
            <a:off x="1302707" y="3069000"/>
            <a:ext cx="720000" cy="720000"/>
          </a:xfrm>
          <a:prstGeom prst="flowChartConnector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lussdiagramm: Verbinder 7">
            <a:extLst>
              <a:ext uri="{FF2B5EF4-FFF2-40B4-BE49-F238E27FC236}">
                <a16:creationId xmlns:a16="http://schemas.microsoft.com/office/drawing/2014/main" id="{A0DDE743-BE1B-40C4-ABEC-BEF3024D90B5}"/>
              </a:ext>
            </a:extLst>
          </p:cNvPr>
          <p:cNvSpPr/>
          <p:nvPr/>
        </p:nvSpPr>
        <p:spPr>
          <a:xfrm>
            <a:off x="1302707" y="2006375"/>
            <a:ext cx="720000" cy="720000"/>
          </a:xfrm>
          <a:prstGeom prst="flowChartConnector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lussdiagramm: Verbinder 8">
            <a:extLst>
              <a:ext uri="{FF2B5EF4-FFF2-40B4-BE49-F238E27FC236}">
                <a16:creationId xmlns:a16="http://schemas.microsoft.com/office/drawing/2014/main" id="{5DBC8CB3-94D0-4945-8C59-8E4FB511B236}"/>
              </a:ext>
            </a:extLst>
          </p:cNvPr>
          <p:cNvSpPr/>
          <p:nvPr/>
        </p:nvSpPr>
        <p:spPr>
          <a:xfrm>
            <a:off x="1302707" y="4131625"/>
            <a:ext cx="720000" cy="720000"/>
          </a:xfrm>
          <a:prstGeom prst="flowChartConnector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Flussdiagramm: Verbinder 10">
            <a:extLst>
              <a:ext uri="{FF2B5EF4-FFF2-40B4-BE49-F238E27FC236}">
                <a16:creationId xmlns:a16="http://schemas.microsoft.com/office/drawing/2014/main" id="{35DF2D27-F473-407B-BABB-FF353DF6B0F4}"/>
              </a:ext>
            </a:extLst>
          </p:cNvPr>
          <p:cNvSpPr/>
          <p:nvPr/>
        </p:nvSpPr>
        <p:spPr>
          <a:xfrm>
            <a:off x="3249338" y="5233231"/>
            <a:ext cx="720000" cy="720000"/>
          </a:xfrm>
          <a:prstGeom prst="flowChartConnector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lussdiagramm: Verbinder 11">
            <a:extLst>
              <a:ext uri="{FF2B5EF4-FFF2-40B4-BE49-F238E27FC236}">
                <a16:creationId xmlns:a16="http://schemas.microsoft.com/office/drawing/2014/main" id="{3477FD58-04DC-4E78-98D1-1E5CB11BC35B}"/>
              </a:ext>
            </a:extLst>
          </p:cNvPr>
          <p:cNvSpPr/>
          <p:nvPr/>
        </p:nvSpPr>
        <p:spPr>
          <a:xfrm>
            <a:off x="5195969" y="2343568"/>
            <a:ext cx="720000" cy="720000"/>
          </a:xfrm>
          <a:prstGeom prst="flowChartConnector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Flussdiagramm: Verbinder 12">
            <a:extLst>
              <a:ext uri="{FF2B5EF4-FFF2-40B4-BE49-F238E27FC236}">
                <a16:creationId xmlns:a16="http://schemas.microsoft.com/office/drawing/2014/main" id="{7A4039F6-939E-44C2-87A8-83CF8E7989F8}"/>
              </a:ext>
            </a:extLst>
          </p:cNvPr>
          <p:cNvSpPr/>
          <p:nvPr/>
        </p:nvSpPr>
        <p:spPr>
          <a:xfrm>
            <a:off x="3249338" y="2344241"/>
            <a:ext cx="720000" cy="720000"/>
          </a:xfrm>
          <a:prstGeom prst="flowChartConnector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lussdiagramm: Verbinder 14">
            <a:extLst>
              <a:ext uri="{FF2B5EF4-FFF2-40B4-BE49-F238E27FC236}">
                <a16:creationId xmlns:a16="http://schemas.microsoft.com/office/drawing/2014/main" id="{BD843EFA-B7C0-49EC-87AA-9E4F72C62649}"/>
              </a:ext>
            </a:extLst>
          </p:cNvPr>
          <p:cNvSpPr/>
          <p:nvPr/>
        </p:nvSpPr>
        <p:spPr>
          <a:xfrm>
            <a:off x="3249338" y="3789673"/>
            <a:ext cx="720000" cy="720000"/>
          </a:xfrm>
          <a:prstGeom prst="flowChartConnector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lussdiagramm: Verbinder 15">
            <a:extLst>
              <a:ext uri="{FF2B5EF4-FFF2-40B4-BE49-F238E27FC236}">
                <a16:creationId xmlns:a16="http://schemas.microsoft.com/office/drawing/2014/main" id="{E9CB020F-E1D5-4FCF-8405-4FFCD8C5130E}"/>
              </a:ext>
            </a:extLst>
          </p:cNvPr>
          <p:cNvSpPr/>
          <p:nvPr/>
        </p:nvSpPr>
        <p:spPr>
          <a:xfrm>
            <a:off x="5195969" y="3789000"/>
            <a:ext cx="720000" cy="720000"/>
          </a:xfrm>
          <a:prstGeom prst="flowChartConnector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F800372-5486-42B7-B791-34A8F1427FF7}"/>
              </a:ext>
            </a:extLst>
          </p:cNvPr>
          <p:cNvCxnSpPr>
            <a:cxnSpLocks/>
            <a:stCxn id="8" idx="0"/>
            <a:endCxn id="14" idx="2"/>
          </p:cNvCxnSpPr>
          <p:nvPr/>
        </p:nvCxnSpPr>
        <p:spPr>
          <a:xfrm flipV="1">
            <a:off x="1662707" y="1264769"/>
            <a:ext cx="1586631" cy="741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74DF8EF7-FADC-47D6-846A-FECEBC7B7201}"/>
              </a:ext>
            </a:extLst>
          </p:cNvPr>
          <p:cNvCxnSpPr>
            <a:cxnSpLocks/>
            <a:stCxn id="7" idx="0"/>
            <a:endCxn id="14" idx="3"/>
          </p:cNvCxnSpPr>
          <p:nvPr/>
        </p:nvCxnSpPr>
        <p:spPr>
          <a:xfrm flipV="1">
            <a:off x="1662707" y="1519327"/>
            <a:ext cx="1692073" cy="1549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8B12C9F0-C0B4-433D-992E-FFC0EFB1232F}"/>
              </a:ext>
            </a:extLst>
          </p:cNvPr>
          <p:cNvCxnSpPr>
            <a:cxnSpLocks/>
            <a:stCxn id="9" idx="0"/>
            <a:endCxn id="14" idx="4"/>
          </p:cNvCxnSpPr>
          <p:nvPr/>
        </p:nvCxnSpPr>
        <p:spPr>
          <a:xfrm flipV="1">
            <a:off x="1662707" y="1624769"/>
            <a:ext cx="1946631" cy="2506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ussdiagramm: Verbinder 13">
            <a:extLst>
              <a:ext uri="{FF2B5EF4-FFF2-40B4-BE49-F238E27FC236}">
                <a16:creationId xmlns:a16="http://schemas.microsoft.com/office/drawing/2014/main" id="{BD885514-B10F-48A4-A701-D916032FC849}"/>
              </a:ext>
            </a:extLst>
          </p:cNvPr>
          <p:cNvSpPr/>
          <p:nvPr/>
        </p:nvSpPr>
        <p:spPr>
          <a:xfrm>
            <a:off x="3249338" y="904769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F12FAD8F-7C94-4316-842A-7013E1A12738}"/>
              </a:ext>
            </a:extLst>
          </p:cNvPr>
          <p:cNvCxnSpPr>
            <a:cxnSpLocks/>
            <a:stCxn id="8" idx="7"/>
            <a:endCxn id="13" idx="1"/>
          </p:cNvCxnSpPr>
          <p:nvPr/>
        </p:nvCxnSpPr>
        <p:spPr>
          <a:xfrm>
            <a:off x="1917265" y="2111817"/>
            <a:ext cx="1437515" cy="337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50191D2F-4BEC-481D-AB25-ADFF60318745}"/>
              </a:ext>
            </a:extLst>
          </p:cNvPr>
          <p:cNvCxnSpPr>
            <a:cxnSpLocks/>
            <a:stCxn id="7" idx="7"/>
            <a:endCxn id="13" idx="2"/>
          </p:cNvCxnSpPr>
          <p:nvPr/>
        </p:nvCxnSpPr>
        <p:spPr>
          <a:xfrm flipV="1">
            <a:off x="1917265" y="2704241"/>
            <a:ext cx="1332073" cy="470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9AD0A620-BD40-4397-9E3C-964AF05B4A7B}"/>
              </a:ext>
            </a:extLst>
          </p:cNvPr>
          <p:cNvCxnSpPr>
            <a:cxnSpLocks/>
            <a:stCxn id="9" idx="7"/>
            <a:endCxn id="13" idx="3"/>
          </p:cNvCxnSpPr>
          <p:nvPr/>
        </p:nvCxnSpPr>
        <p:spPr>
          <a:xfrm flipV="1">
            <a:off x="1917265" y="2958799"/>
            <a:ext cx="1437515" cy="1278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AF20D506-5E96-4972-B9DA-F55E606D9844}"/>
              </a:ext>
            </a:extLst>
          </p:cNvPr>
          <p:cNvCxnSpPr>
            <a:cxnSpLocks/>
            <a:stCxn id="8" idx="6"/>
            <a:endCxn id="15" idx="1"/>
          </p:cNvCxnSpPr>
          <p:nvPr/>
        </p:nvCxnSpPr>
        <p:spPr>
          <a:xfrm>
            <a:off x="2022707" y="2366375"/>
            <a:ext cx="1332073" cy="1528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BDCC1724-112A-411E-B62E-6927C1FCAB7E}"/>
              </a:ext>
            </a:extLst>
          </p:cNvPr>
          <p:cNvCxnSpPr>
            <a:cxnSpLocks/>
            <a:stCxn id="8" idx="5"/>
            <a:endCxn id="11" idx="0"/>
          </p:cNvCxnSpPr>
          <p:nvPr/>
        </p:nvCxnSpPr>
        <p:spPr>
          <a:xfrm>
            <a:off x="1917265" y="2620933"/>
            <a:ext cx="1692073" cy="2612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F9058469-F99B-491D-9612-F7726C4CA07C}"/>
              </a:ext>
            </a:extLst>
          </p:cNvPr>
          <p:cNvCxnSpPr>
            <a:cxnSpLocks/>
            <a:stCxn id="7" idx="6"/>
            <a:endCxn id="15" idx="2"/>
          </p:cNvCxnSpPr>
          <p:nvPr/>
        </p:nvCxnSpPr>
        <p:spPr>
          <a:xfrm>
            <a:off x="2022707" y="3429000"/>
            <a:ext cx="1226631" cy="720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66BC78CA-ECEC-4580-BFED-3B50EAC6132B}"/>
              </a:ext>
            </a:extLst>
          </p:cNvPr>
          <p:cNvCxnSpPr>
            <a:cxnSpLocks/>
            <a:stCxn id="7" idx="5"/>
            <a:endCxn id="11" idx="1"/>
          </p:cNvCxnSpPr>
          <p:nvPr/>
        </p:nvCxnSpPr>
        <p:spPr>
          <a:xfrm>
            <a:off x="1917265" y="3683558"/>
            <a:ext cx="1437515" cy="1655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Gerade Verbindung mit Pfeil 89">
            <a:extLst>
              <a:ext uri="{FF2B5EF4-FFF2-40B4-BE49-F238E27FC236}">
                <a16:creationId xmlns:a16="http://schemas.microsoft.com/office/drawing/2014/main" id="{B9FF33F1-C810-46AF-852D-D42347B4BB51}"/>
              </a:ext>
            </a:extLst>
          </p:cNvPr>
          <p:cNvCxnSpPr>
            <a:cxnSpLocks/>
            <a:stCxn id="9" idx="6"/>
            <a:endCxn id="15" idx="3"/>
          </p:cNvCxnSpPr>
          <p:nvPr/>
        </p:nvCxnSpPr>
        <p:spPr>
          <a:xfrm flipV="1">
            <a:off x="2022707" y="4404231"/>
            <a:ext cx="1332073" cy="87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Gerade Verbindung mit Pfeil 92">
            <a:extLst>
              <a:ext uri="{FF2B5EF4-FFF2-40B4-BE49-F238E27FC236}">
                <a16:creationId xmlns:a16="http://schemas.microsoft.com/office/drawing/2014/main" id="{86255A95-EBBA-4716-96E2-46451593C440}"/>
              </a:ext>
            </a:extLst>
          </p:cNvPr>
          <p:cNvCxnSpPr>
            <a:cxnSpLocks/>
            <a:stCxn id="9" idx="5"/>
            <a:endCxn id="11" idx="2"/>
          </p:cNvCxnSpPr>
          <p:nvPr/>
        </p:nvCxnSpPr>
        <p:spPr>
          <a:xfrm>
            <a:off x="1917265" y="4746183"/>
            <a:ext cx="1332073" cy="847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EFA8AC79-E8BA-4956-9303-49BD47D52A85}"/>
              </a:ext>
            </a:extLst>
          </p:cNvPr>
          <p:cNvCxnSpPr>
            <a:cxnSpLocks/>
            <a:stCxn id="14" idx="6"/>
            <a:endCxn id="12" idx="1"/>
          </p:cNvCxnSpPr>
          <p:nvPr/>
        </p:nvCxnSpPr>
        <p:spPr>
          <a:xfrm>
            <a:off x="3969338" y="1264769"/>
            <a:ext cx="1332073" cy="1184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 Verbindung mit Pfeil 99">
            <a:extLst>
              <a:ext uri="{FF2B5EF4-FFF2-40B4-BE49-F238E27FC236}">
                <a16:creationId xmlns:a16="http://schemas.microsoft.com/office/drawing/2014/main" id="{4F9DBBEB-00F0-4164-B32B-B5E8135E6D3F}"/>
              </a:ext>
            </a:extLst>
          </p:cNvPr>
          <p:cNvCxnSpPr>
            <a:cxnSpLocks/>
            <a:stCxn id="14" idx="5"/>
            <a:endCxn id="16" idx="0"/>
          </p:cNvCxnSpPr>
          <p:nvPr/>
        </p:nvCxnSpPr>
        <p:spPr>
          <a:xfrm>
            <a:off x="3863896" y="1519327"/>
            <a:ext cx="1692073" cy="2269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Gerade Verbindung mit Pfeil 102">
            <a:extLst>
              <a:ext uri="{FF2B5EF4-FFF2-40B4-BE49-F238E27FC236}">
                <a16:creationId xmlns:a16="http://schemas.microsoft.com/office/drawing/2014/main" id="{37616446-846A-4DA5-888C-114FEE97512D}"/>
              </a:ext>
            </a:extLst>
          </p:cNvPr>
          <p:cNvCxnSpPr>
            <a:cxnSpLocks/>
            <a:stCxn id="13" idx="6"/>
            <a:endCxn id="12" idx="2"/>
          </p:cNvCxnSpPr>
          <p:nvPr/>
        </p:nvCxnSpPr>
        <p:spPr>
          <a:xfrm flipV="1">
            <a:off x="3969338" y="2703568"/>
            <a:ext cx="1226631" cy="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 Verbindung mit Pfeil 105">
            <a:extLst>
              <a:ext uri="{FF2B5EF4-FFF2-40B4-BE49-F238E27FC236}">
                <a16:creationId xmlns:a16="http://schemas.microsoft.com/office/drawing/2014/main" id="{2435C185-60B1-440D-9607-2C8FCCECEF06}"/>
              </a:ext>
            </a:extLst>
          </p:cNvPr>
          <p:cNvCxnSpPr>
            <a:cxnSpLocks/>
            <a:stCxn id="13" idx="5"/>
            <a:endCxn id="16" idx="1"/>
          </p:cNvCxnSpPr>
          <p:nvPr/>
        </p:nvCxnSpPr>
        <p:spPr>
          <a:xfrm>
            <a:off x="3863896" y="2958799"/>
            <a:ext cx="1437515" cy="935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Gerade Verbindung mit Pfeil 109">
            <a:extLst>
              <a:ext uri="{FF2B5EF4-FFF2-40B4-BE49-F238E27FC236}">
                <a16:creationId xmlns:a16="http://schemas.microsoft.com/office/drawing/2014/main" id="{84E10417-CCCC-481C-AEFC-890E50D135B7}"/>
              </a:ext>
            </a:extLst>
          </p:cNvPr>
          <p:cNvCxnSpPr>
            <a:cxnSpLocks/>
            <a:stCxn id="15" idx="6"/>
            <a:endCxn id="16" idx="2"/>
          </p:cNvCxnSpPr>
          <p:nvPr/>
        </p:nvCxnSpPr>
        <p:spPr>
          <a:xfrm flipV="1">
            <a:off x="3969338" y="4149000"/>
            <a:ext cx="1226631" cy="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 Verbindung mit Pfeil 112">
            <a:extLst>
              <a:ext uri="{FF2B5EF4-FFF2-40B4-BE49-F238E27FC236}">
                <a16:creationId xmlns:a16="http://schemas.microsoft.com/office/drawing/2014/main" id="{0DB5FA8D-1E43-4F8F-8B04-23572E832647}"/>
              </a:ext>
            </a:extLst>
          </p:cNvPr>
          <p:cNvCxnSpPr>
            <a:cxnSpLocks/>
            <a:stCxn id="15" idx="7"/>
            <a:endCxn id="12" idx="3"/>
          </p:cNvCxnSpPr>
          <p:nvPr/>
        </p:nvCxnSpPr>
        <p:spPr>
          <a:xfrm flipV="1">
            <a:off x="3863896" y="2958126"/>
            <a:ext cx="1437515" cy="9369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617F7F03-F018-4D99-97F7-A8019EEEDD58}"/>
              </a:ext>
            </a:extLst>
          </p:cNvPr>
          <p:cNvCxnSpPr>
            <a:cxnSpLocks/>
            <a:stCxn id="11" idx="7"/>
            <a:endCxn id="12" idx="4"/>
          </p:cNvCxnSpPr>
          <p:nvPr/>
        </p:nvCxnSpPr>
        <p:spPr>
          <a:xfrm flipV="1">
            <a:off x="3863896" y="3063568"/>
            <a:ext cx="1692073" cy="2275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 Verbindung mit Pfeil 118">
            <a:extLst>
              <a:ext uri="{FF2B5EF4-FFF2-40B4-BE49-F238E27FC236}">
                <a16:creationId xmlns:a16="http://schemas.microsoft.com/office/drawing/2014/main" id="{CCDB3019-5E21-40CB-BD05-4551396C496A}"/>
              </a:ext>
            </a:extLst>
          </p:cNvPr>
          <p:cNvCxnSpPr>
            <a:cxnSpLocks/>
            <a:stCxn id="11" idx="6"/>
            <a:endCxn id="16" idx="3"/>
          </p:cNvCxnSpPr>
          <p:nvPr/>
        </p:nvCxnSpPr>
        <p:spPr>
          <a:xfrm flipV="1">
            <a:off x="3969338" y="4403558"/>
            <a:ext cx="1332073" cy="1189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>
            <a:extLst>
              <a:ext uri="{FF2B5EF4-FFF2-40B4-BE49-F238E27FC236}">
                <a16:creationId xmlns:a16="http://schemas.microsoft.com/office/drawing/2014/main" id="{F80E99D9-E98E-4A0C-973C-A2509FFCD52C}"/>
              </a:ext>
            </a:extLst>
          </p:cNvPr>
          <p:cNvSpPr txBox="1"/>
          <p:nvPr/>
        </p:nvSpPr>
        <p:spPr>
          <a:xfrm>
            <a:off x="2688743" y="290332"/>
            <a:ext cx="1946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FFC000"/>
                </a:solidFill>
              </a:rPr>
              <a:t>Versteckte Schicht</a:t>
            </a:r>
          </a:p>
        </p:txBody>
      </p:sp>
      <p:sp>
        <p:nvSpPr>
          <p:cNvPr id="122" name="Textfeld 121">
            <a:extLst>
              <a:ext uri="{FF2B5EF4-FFF2-40B4-BE49-F238E27FC236}">
                <a16:creationId xmlns:a16="http://schemas.microsoft.com/office/drawing/2014/main" id="{813F5EE8-07A5-483A-BFB5-E315D89BC445}"/>
              </a:ext>
            </a:extLst>
          </p:cNvPr>
          <p:cNvSpPr txBox="1"/>
          <p:nvPr/>
        </p:nvSpPr>
        <p:spPr>
          <a:xfrm>
            <a:off x="949353" y="291822"/>
            <a:ext cx="1586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accent1"/>
                </a:solidFill>
              </a:rPr>
              <a:t>Eingabeschicht</a:t>
            </a:r>
          </a:p>
        </p:txBody>
      </p:sp>
      <p:sp>
        <p:nvSpPr>
          <p:cNvPr id="123" name="Textfeld 122">
            <a:extLst>
              <a:ext uri="{FF2B5EF4-FFF2-40B4-BE49-F238E27FC236}">
                <a16:creationId xmlns:a16="http://schemas.microsoft.com/office/drawing/2014/main" id="{5CD0854D-7728-49CE-8D59-A4B9734FB7C9}"/>
              </a:ext>
            </a:extLst>
          </p:cNvPr>
          <p:cNvSpPr txBox="1"/>
          <p:nvPr/>
        </p:nvSpPr>
        <p:spPr>
          <a:xfrm>
            <a:off x="4921519" y="309117"/>
            <a:ext cx="1692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accent6"/>
                </a:solidFill>
              </a:rPr>
              <a:t>Ausgabeschicht</a:t>
            </a:r>
          </a:p>
        </p:txBody>
      </p:sp>
    </p:spTree>
    <p:extLst>
      <p:ext uri="{BB962C8B-B14F-4D97-AF65-F5344CB8AC3E}">
        <p14:creationId xmlns:p14="http://schemas.microsoft.com/office/powerpoint/2010/main" val="907097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ssdiagramm: Verbinder 3">
            <a:extLst>
              <a:ext uri="{FF2B5EF4-FFF2-40B4-BE49-F238E27FC236}">
                <a16:creationId xmlns:a16="http://schemas.microsoft.com/office/drawing/2014/main" id="{9860E61C-53F8-469F-8107-D9B50F6A715E}"/>
              </a:ext>
            </a:extLst>
          </p:cNvPr>
          <p:cNvSpPr/>
          <p:nvPr/>
        </p:nvSpPr>
        <p:spPr>
          <a:xfrm>
            <a:off x="1327759" y="3069000"/>
            <a:ext cx="720000" cy="720000"/>
          </a:xfrm>
          <a:prstGeom prst="flowChartConnector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" name="Flussdiagramm: Verbinder 4">
            <a:extLst>
              <a:ext uri="{FF2B5EF4-FFF2-40B4-BE49-F238E27FC236}">
                <a16:creationId xmlns:a16="http://schemas.microsoft.com/office/drawing/2014/main" id="{9658B322-216F-4F7B-83E7-DC4EF78483F1}"/>
              </a:ext>
            </a:extLst>
          </p:cNvPr>
          <p:cNvSpPr/>
          <p:nvPr/>
        </p:nvSpPr>
        <p:spPr>
          <a:xfrm>
            <a:off x="3041738" y="4720832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h</a:t>
            </a:r>
            <a:r>
              <a:rPr lang="de-DE" baseline="-25000" dirty="0">
                <a:solidFill>
                  <a:schemeClr val="tx1"/>
                </a:solidFill>
              </a:rPr>
              <a:t>3</a:t>
            </a:r>
            <a:endParaRPr lang="de-DE" dirty="0"/>
          </a:p>
        </p:txBody>
      </p:sp>
      <p:sp>
        <p:nvSpPr>
          <p:cNvPr id="6" name="Flussdiagramm: Verbinder 5">
            <a:extLst>
              <a:ext uri="{FF2B5EF4-FFF2-40B4-BE49-F238E27FC236}">
                <a16:creationId xmlns:a16="http://schemas.microsoft.com/office/drawing/2014/main" id="{B1CE1805-7328-4984-8195-0CA19E873975}"/>
              </a:ext>
            </a:extLst>
          </p:cNvPr>
          <p:cNvSpPr/>
          <p:nvPr/>
        </p:nvSpPr>
        <p:spPr>
          <a:xfrm>
            <a:off x="4755717" y="2349000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</a:t>
            </a:r>
            <a:r>
              <a:rPr lang="de-DE" baseline="-25000" dirty="0">
                <a:solidFill>
                  <a:schemeClr val="tx1"/>
                </a:solidFill>
              </a:rPr>
              <a:t>1</a:t>
            </a:r>
            <a:endParaRPr lang="de-DE" dirty="0"/>
          </a:p>
        </p:txBody>
      </p:sp>
      <p:sp>
        <p:nvSpPr>
          <p:cNvPr id="7" name="Flussdiagramm: Verbinder 6">
            <a:extLst>
              <a:ext uri="{FF2B5EF4-FFF2-40B4-BE49-F238E27FC236}">
                <a16:creationId xmlns:a16="http://schemas.microsoft.com/office/drawing/2014/main" id="{994EC921-51D8-4991-85E2-384126D74BF4}"/>
              </a:ext>
            </a:extLst>
          </p:cNvPr>
          <p:cNvSpPr/>
          <p:nvPr/>
        </p:nvSpPr>
        <p:spPr>
          <a:xfrm>
            <a:off x="3041738" y="3069000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h</a:t>
            </a:r>
            <a:r>
              <a:rPr lang="de-DE" baseline="-25000" dirty="0">
                <a:solidFill>
                  <a:schemeClr val="tx1"/>
                </a:solidFill>
              </a:rPr>
              <a:t>2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Flussdiagramm: Verbinder 7">
            <a:extLst>
              <a:ext uri="{FF2B5EF4-FFF2-40B4-BE49-F238E27FC236}">
                <a16:creationId xmlns:a16="http://schemas.microsoft.com/office/drawing/2014/main" id="{260219B4-FD38-4A5E-AA1D-35677284CA5E}"/>
              </a:ext>
            </a:extLst>
          </p:cNvPr>
          <p:cNvSpPr/>
          <p:nvPr/>
        </p:nvSpPr>
        <p:spPr>
          <a:xfrm>
            <a:off x="6469696" y="3069000"/>
            <a:ext cx="720000" cy="720000"/>
          </a:xfrm>
          <a:prstGeom prst="flowChartConnector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f</a:t>
            </a:r>
            <a:endParaRPr lang="de-DE" dirty="0"/>
          </a:p>
        </p:txBody>
      </p:sp>
      <p:sp>
        <p:nvSpPr>
          <p:cNvPr id="9" name="Flussdiagramm: Verbinder 8">
            <a:extLst>
              <a:ext uri="{FF2B5EF4-FFF2-40B4-BE49-F238E27FC236}">
                <a16:creationId xmlns:a16="http://schemas.microsoft.com/office/drawing/2014/main" id="{D4B3A6F8-DCF5-49E1-B491-E85045565949}"/>
              </a:ext>
            </a:extLst>
          </p:cNvPr>
          <p:cNvSpPr/>
          <p:nvPr/>
        </p:nvSpPr>
        <p:spPr>
          <a:xfrm>
            <a:off x="3041738" y="1629000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h</a:t>
            </a:r>
            <a:r>
              <a:rPr lang="de-DE" baseline="-25000" dirty="0">
                <a:solidFill>
                  <a:schemeClr val="tx1"/>
                </a:solidFill>
              </a:rPr>
              <a:t>1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Flussdiagramm: Verbinder 9">
            <a:extLst>
              <a:ext uri="{FF2B5EF4-FFF2-40B4-BE49-F238E27FC236}">
                <a16:creationId xmlns:a16="http://schemas.microsoft.com/office/drawing/2014/main" id="{02301320-8A1B-4BAC-BFB5-9BDCE04D3728}"/>
              </a:ext>
            </a:extLst>
          </p:cNvPr>
          <p:cNvSpPr/>
          <p:nvPr/>
        </p:nvSpPr>
        <p:spPr>
          <a:xfrm>
            <a:off x="4755717" y="3789000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</a:t>
            </a:r>
            <a:r>
              <a:rPr lang="de-DE" baseline="-25000" dirty="0">
                <a:solidFill>
                  <a:schemeClr val="tx1"/>
                </a:solidFill>
              </a:rPr>
              <a:t>2</a:t>
            </a:r>
            <a:endParaRPr lang="de-DE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3D85E2D6-58C7-4C0B-B199-7AF4F1A2DD6C}"/>
              </a:ext>
            </a:extLst>
          </p:cNvPr>
          <p:cNvCxnSpPr>
            <a:cxnSpLocks/>
            <a:stCxn id="4" idx="7"/>
            <a:endCxn id="9" idx="3"/>
          </p:cNvCxnSpPr>
          <p:nvPr/>
        </p:nvCxnSpPr>
        <p:spPr>
          <a:xfrm flipV="1">
            <a:off x="1942317" y="2243558"/>
            <a:ext cx="1204863" cy="930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3F4DF12-03D2-4C36-9322-AD841C5236AC}"/>
              </a:ext>
            </a:extLst>
          </p:cNvPr>
          <p:cNvCxnSpPr>
            <a:cxnSpLocks/>
            <a:stCxn id="4" idx="6"/>
            <a:endCxn id="7" idx="2"/>
          </p:cNvCxnSpPr>
          <p:nvPr/>
        </p:nvCxnSpPr>
        <p:spPr>
          <a:xfrm>
            <a:off x="2047759" y="3429000"/>
            <a:ext cx="9939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23A56A3-C9A4-4624-8D24-03E058023B93}"/>
              </a:ext>
            </a:extLst>
          </p:cNvPr>
          <p:cNvCxnSpPr>
            <a:cxnSpLocks/>
            <a:stCxn id="4" idx="5"/>
            <a:endCxn id="5" idx="1"/>
          </p:cNvCxnSpPr>
          <p:nvPr/>
        </p:nvCxnSpPr>
        <p:spPr>
          <a:xfrm>
            <a:off x="1942317" y="3683558"/>
            <a:ext cx="1204863" cy="114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283D659A-CE5F-4EEF-9E1B-3B0913B0D31C}"/>
              </a:ext>
            </a:extLst>
          </p:cNvPr>
          <p:cNvCxnSpPr>
            <a:cxnSpLocks/>
            <a:stCxn id="5" idx="6"/>
            <a:endCxn id="10" idx="3"/>
          </p:cNvCxnSpPr>
          <p:nvPr/>
        </p:nvCxnSpPr>
        <p:spPr>
          <a:xfrm flipV="1">
            <a:off x="3761738" y="4403558"/>
            <a:ext cx="1099421" cy="677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E07C8856-5D1F-4F6B-9E0E-3E18AD3B6757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3761738" y="3429000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C482B636-4A4E-4C0F-9FAA-1F0CF6287E3A}"/>
              </a:ext>
            </a:extLst>
          </p:cNvPr>
          <p:cNvCxnSpPr>
            <a:cxnSpLocks/>
            <a:stCxn id="7" idx="6"/>
            <a:endCxn id="6" idx="3"/>
          </p:cNvCxnSpPr>
          <p:nvPr/>
        </p:nvCxnSpPr>
        <p:spPr>
          <a:xfrm flipV="1">
            <a:off x="3761738" y="2963558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198A6BEA-E930-4A14-A251-B6C8BFAF615F}"/>
              </a:ext>
            </a:extLst>
          </p:cNvPr>
          <p:cNvCxnSpPr>
            <a:cxnSpLocks/>
            <a:stCxn id="9" idx="6"/>
            <a:endCxn id="6" idx="1"/>
          </p:cNvCxnSpPr>
          <p:nvPr/>
        </p:nvCxnSpPr>
        <p:spPr>
          <a:xfrm>
            <a:off x="3761738" y="1989000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EB521FA1-E420-4595-A3B4-A82E2D452ED0}"/>
              </a:ext>
            </a:extLst>
          </p:cNvPr>
          <p:cNvCxnSpPr>
            <a:cxnSpLocks/>
            <a:stCxn id="6" idx="6"/>
            <a:endCxn id="8" idx="1"/>
          </p:cNvCxnSpPr>
          <p:nvPr/>
        </p:nvCxnSpPr>
        <p:spPr>
          <a:xfrm>
            <a:off x="5475717" y="2709000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72E8B6EB-E75D-403D-9DE3-E539ADC249F8}"/>
              </a:ext>
            </a:extLst>
          </p:cNvPr>
          <p:cNvCxnSpPr>
            <a:cxnSpLocks/>
            <a:stCxn id="10" idx="6"/>
            <a:endCxn id="8" idx="3"/>
          </p:cNvCxnSpPr>
          <p:nvPr/>
        </p:nvCxnSpPr>
        <p:spPr>
          <a:xfrm flipV="1">
            <a:off x="5475717" y="3683558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05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CB9BE96A-1A83-497B-87A0-072510C00BBA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3875465"/>
              </p:ext>
            </p:extLst>
          </p:nvPr>
        </p:nvGraphicFramePr>
        <p:xfrm>
          <a:off x="1903957" y="2204718"/>
          <a:ext cx="2456148" cy="244856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14037">
                  <a:extLst>
                    <a:ext uri="{9D8B030D-6E8A-4147-A177-3AD203B41FA5}">
                      <a16:colId xmlns:a16="http://schemas.microsoft.com/office/drawing/2014/main" val="366821359"/>
                    </a:ext>
                  </a:extLst>
                </a:gridCol>
                <a:gridCol w="614037">
                  <a:extLst>
                    <a:ext uri="{9D8B030D-6E8A-4147-A177-3AD203B41FA5}">
                      <a16:colId xmlns:a16="http://schemas.microsoft.com/office/drawing/2014/main" val="134265741"/>
                    </a:ext>
                  </a:extLst>
                </a:gridCol>
                <a:gridCol w="614037">
                  <a:extLst>
                    <a:ext uri="{9D8B030D-6E8A-4147-A177-3AD203B41FA5}">
                      <a16:colId xmlns:a16="http://schemas.microsoft.com/office/drawing/2014/main" val="954904356"/>
                    </a:ext>
                  </a:extLst>
                </a:gridCol>
                <a:gridCol w="614037">
                  <a:extLst>
                    <a:ext uri="{9D8B030D-6E8A-4147-A177-3AD203B41FA5}">
                      <a16:colId xmlns:a16="http://schemas.microsoft.com/office/drawing/2014/main" val="114881627"/>
                    </a:ext>
                  </a:extLst>
                </a:gridCol>
              </a:tblGrid>
              <a:tr h="612141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R="90000" marT="36000" marB="3600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de-DE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de-DE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95770"/>
                  </a:ext>
                </a:extLst>
              </a:tr>
              <a:tr h="612141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3422554"/>
                  </a:ext>
                </a:extLst>
              </a:tr>
              <a:tr h="612141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9526981"/>
                  </a:ext>
                </a:extLst>
              </a:tr>
              <a:tr h="612141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080187"/>
                  </a:ext>
                </a:extLst>
              </a:tr>
            </a:tbl>
          </a:graphicData>
        </a:graphic>
      </p:graphicFrame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85668C07-3390-4847-8CA8-0A2CDBBDE5BD}"/>
              </a:ext>
            </a:extLst>
          </p:cNvPr>
          <p:cNvCxnSpPr/>
          <p:nvPr/>
        </p:nvCxnSpPr>
        <p:spPr>
          <a:xfrm flipV="1">
            <a:off x="1742591" y="2204718"/>
            <a:ext cx="0" cy="2448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6A1EA143-85DE-4A31-BF93-D91ED7F996DC}"/>
              </a:ext>
            </a:extLst>
          </p:cNvPr>
          <p:cNvCxnSpPr/>
          <p:nvPr/>
        </p:nvCxnSpPr>
        <p:spPr>
          <a:xfrm>
            <a:off x="1903957" y="4857199"/>
            <a:ext cx="24561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5CB3C502-7688-4CB2-8D01-74E5882E8CE3}"/>
              </a:ext>
            </a:extLst>
          </p:cNvPr>
          <p:cNvSpPr txBox="1"/>
          <p:nvPr/>
        </p:nvSpPr>
        <p:spPr>
          <a:xfrm>
            <a:off x="1428780" y="3244333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X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D6057FD-91A2-4FB0-92BF-94470FA14356}"/>
              </a:ext>
            </a:extLst>
          </p:cNvPr>
          <p:cNvSpPr txBox="1"/>
          <p:nvPr/>
        </p:nvSpPr>
        <p:spPr>
          <a:xfrm>
            <a:off x="2983593" y="4876451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Y</a:t>
            </a:r>
          </a:p>
        </p:txBody>
      </p:sp>
      <p:graphicFrame>
        <p:nvGraphicFramePr>
          <p:cNvPr id="15" name="Tabelle 14">
            <a:extLst>
              <a:ext uri="{FF2B5EF4-FFF2-40B4-BE49-F238E27FC236}">
                <a16:creationId xmlns:a16="http://schemas.microsoft.com/office/drawing/2014/main" id="{BFEE1A37-028F-40A3-A7C5-14A848614B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94818"/>
              </p:ext>
            </p:extLst>
          </p:nvPr>
        </p:nvGraphicFramePr>
        <p:xfrm>
          <a:off x="6586791" y="2816869"/>
          <a:ext cx="1228074" cy="122426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14037">
                  <a:extLst>
                    <a:ext uri="{9D8B030D-6E8A-4147-A177-3AD203B41FA5}">
                      <a16:colId xmlns:a16="http://schemas.microsoft.com/office/drawing/2014/main" val="944057000"/>
                    </a:ext>
                  </a:extLst>
                </a:gridCol>
                <a:gridCol w="614037">
                  <a:extLst>
                    <a:ext uri="{9D8B030D-6E8A-4147-A177-3AD203B41FA5}">
                      <a16:colId xmlns:a16="http://schemas.microsoft.com/office/drawing/2014/main" val="3088911137"/>
                    </a:ext>
                  </a:extLst>
                </a:gridCol>
              </a:tblGrid>
              <a:tr h="612131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7970520"/>
                  </a:ext>
                </a:extLst>
              </a:tr>
              <a:tr h="612131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290496"/>
                  </a:ext>
                </a:extLst>
              </a:tr>
            </a:tbl>
          </a:graphicData>
        </a:graphic>
      </p:graphicFrame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7A0DF35B-2292-4E09-B2D5-676E8C883992}"/>
              </a:ext>
            </a:extLst>
          </p:cNvPr>
          <p:cNvSpPr/>
          <p:nvPr/>
        </p:nvSpPr>
        <p:spPr>
          <a:xfrm>
            <a:off x="4521470" y="3280252"/>
            <a:ext cx="1903956" cy="2974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734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Boden, draußen, Gebäude, Wand enthält.&#10;&#10;Automatisch generierte Beschreibung">
            <a:extLst>
              <a:ext uri="{FF2B5EF4-FFF2-40B4-BE49-F238E27FC236}">
                <a16:creationId xmlns:a16="http://schemas.microsoft.com/office/drawing/2014/main" id="{DB83B40A-F3AB-4062-86EC-E1C977C59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4174"/>
            <a:ext cx="2773282" cy="1386641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02F73C93-CDEE-444D-B995-1D3254ABD3A5}"/>
              </a:ext>
            </a:extLst>
          </p:cNvPr>
          <p:cNvSpPr/>
          <p:nvPr/>
        </p:nvSpPr>
        <p:spPr>
          <a:xfrm>
            <a:off x="2108708" y="3501798"/>
            <a:ext cx="333632" cy="31993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3209AA8-0BBA-4BBB-B94E-65876DA15AF7}"/>
              </a:ext>
            </a:extLst>
          </p:cNvPr>
          <p:cNvSpPr/>
          <p:nvPr/>
        </p:nvSpPr>
        <p:spPr>
          <a:xfrm>
            <a:off x="3805881" y="1618734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7FCE31E-4DA9-414F-AB23-E56CF10653B4}"/>
              </a:ext>
            </a:extLst>
          </p:cNvPr>
          <p:cNvSpPr/>
          <p:nvPr/>
        </p:nvSpPr>
        <p:spPr>
          <a:xfrm>
            <a:off x="3958281" y="1771134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916CB28-8EC8-48E7-BA1A-3204D7F4A77D}"/>
              </a:ext>
            </a:extLst>
          </p:cNvPr>
          <p:cNvSpPr/>
          <p:nvPr/>
        </p:nvSpPr>
        <p:spPr>
          <a:xfrm>
            <a:off x="4110681" y="1923534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567E4DB-1F93-4FD1-B11D-13D8CF54802F}"/>
              </a:ext>
            </a:extLst>
          </p:cNvPr>
          <p:cNvSpPr/>
          <p:nvPr/>
        </p:nvSpPr>
        <p:spPr>
          <a:xfrm>
            <a:off x="4263081" y="2075934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BEAF036A-F0AB-48B8-BFA5-96FDFAC9F6C6}"/>
              </a:ext>
            </a:extLst>
          </p:cNvPr>
          <p:cNvCxnSpPr/>
          <p:nvPr/>
        </p:nvCxnSpPr>
        <p:spPr>
          <a:xfrm flipV="1">
            <a:off x="2442340" y="3211134"/>
            <a:ext cx="2586860" cy="61059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04DCB6A-2AD0-4B4D-BE67-232DE6C6EBF2}"/>
              </a:ext>
            </a:extLst>
          </p:cNvPr>
          <p:cNvCxnSpPr/>
          <p:nvPr/>
        </p:nvCxnSpPr>
        <p:spPr>
          <a:xfrm flipV="1">
            <a:off x="2442340" y="3211134"/>
            <a:ext cx="2586860" cy="29066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8E1F9FE5-5F18-4C2A-B52A-A60F8CFACA3A}"/>
              </a:ext>
            </a:extLst>
          </p:cNvPr>
          <p:cNvSpPr/>
          <p:nvPr/>
        </p:nvSpPr>
        <p:spPr>
          <a:xfrm>
            <a:off x="6487296" y="13839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4BA2D7E-5CF6-41ED-A9BA-869C4797C495}"/>
              </a:ext>
            </a:extLst>
          </p:cNvPr>
          <p:cNvSpPr/>
          <p:nvPr/>
        </p:nvSpPr>
        <p:spPr>
          <a:xfrm>
            <a:off x="6639696" y="15363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3BB845B-86EB-4CF1-A56E-029D1FE7870D}"/>
              </a:ext>
            </a:extLst>
          </p:cNvPr>
          <p:cNvSpPr/>
          <p:nvPr/>
        </p:nvSpPr>
        <p:spPr>
          <a:xfrm>
            <a:off x="6792096" y="16887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843101D-F029-4D7B-BB40-9909E00119D3}"/>
              </a:ext>
            </a:extLst>
          </p:cNvPr>
          <p:cNvSpPr/>
          <p:nvPr/>
        </p:nvSpPr>
        <p:spPr>
          <a:xfrm>
            <a:off x="6944496" y="18411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B580423-0734-4CF1-A74F-6B25C2962AE2}"/>
              </a:ext>
            </a:extLst>
          </p:cNvPr>
          <p:cNvSpPr/>
          <p:nvPr/>
        </p:nvSpPr>
        <p:spPr>
          <a:xfrm>
            <a:off x="7096896" y="19935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7CE7D2F-F618-459A-8D4B-08AAEE744DA3}"/>
              </a:ext>
            </a:extLst>
          </p:cNvPr>
          <p:cNvSpPr/>
          <p:nvPr/>
        </p:nvSpPr>
        <p:spPr>
          <a:xfrm>
            <a:off x="7249296" y="21459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E978B83-869D-4A2E-AC84-930077380479}"/>
              </a:ext>
            </a:extLst>
          </p:cNvPr>
          <p:cNvSpPr/>
          <p:nvPr/>
        </p:nvSpPr>
        <p:spPr>
          <a:xfrm>
            <a:off x="4497049" y="2248792"/>
            <a:ext cx="252000" cy="252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E7396FCD-3191-491B-BD1D-1836AF4BC180}"/>
              </a:ext>
            </a:extLst>
          </p:cNvPr>
          <p:cNvCxnSpPr/>
          <p:nvPr/>
        </p:nvCxnSpPr>
        <p:spPr>
          <a:xfrm>
            <a:off x="4749049" y="2248792"/>
            <a:ext cx="2707847" cy="8994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252AE4CF-C0A1-46DE-8A0C-A408B593BBF0}"/>
              </a:ext>
            </a:extLst>
          </p:cNvPr>
          <p:cNvCxnSpPr>
            <a:cxnSpLocks/>
          </p:cNvCxnSpPr>
          <p:nvPr/>
        </p:nvCxnSpPr>
        <p:spPr>
          <a:xfrm flipV="1">
            <a:off x="4749049" y="2353557"/>
            <a:ext cx="2707847" cy="12710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41D1BCC-F445-4C8D-AA1A-47B9C3588F2B}"/>
              </a:ext>
            </a:extLst>
          </p:cNvPr>
          <p:cNvCxnSpPr/>
          <p:nvPr/>
        </p:nvCxnSpPr>
        <p:spPr>
          <a:xfrm>
            <a:off x="8723870" y="1062681"/>
            <a:ext cx="1136822" cy="1996053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D265E9F1-0F68-40AE-AD47-71B11F5985CE}"/>
              </a:ext>
            </a:extLst>
          </p:cNvPr>
          <p:cNvCxnSpPr/>
          <p:nvPr/>
        </p:nvCxnSpPr>
        <p:spPr>
          <a:xfrm flipV="1">
            <a:off x="7207296" y="1075038"/>
            <a:ext cx="1546215" cy="3089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8A151D14-8D8F-49A2-B6F3-48A56EF0BAEE}"/>
              </a:ext>
            </a:extLst>
          </p:cNvPr>
          <p:cNvCxnSpPr/>
          <p:nvPr/>
        </p:nvCxnSpPr>
        <p:spPr>
          <a:xfrm>
            <a:off x="7969296" y="2880780"/>
            <a:ext cx="1891396" cy="15803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>
            <a:extLst>
              <a:ext uri="{FF2B5EF4-FFF2-40B4-BE49-F238E27FC236}">
                <a16:creationId xmlns:a16="http://schemas.microsoft.com/office/drawing/2014/main" id="{08CC916A-70FF-458B-BA4C-23A3AE8D8F3E}"/>
              </a:ext>
            </a:extLst>
          </p:cNvPr>
          <p:cNvSpPr/>
          <p:nvPr/>
        </p:nvSpPr>
        <p:spPr>
          <a:xfrm>
            <a:off x="9860692" y="1008681"/>
            <a:ext cx="108000" cy="10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E3B1D434-28B3-48AF-9230-6C282684AD8E}"/>
              </a:ext>
            </a:extLst>
          </p:cNvPr>
          <p:cNvSpPr/>
          <p:nvPr/>
        </p:nvSpPr>
        <p:spPr>
          <a:xfrm>
            <a:off x="10729685" y="2476174"/>
            <a:ext cx="108000" cy="10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3924E4EE-003E-47E0-AA53-7443548C8402}"/>
              </a:ext>
            </a:extLst>
          </p:cNvPr>
          <p:cNvCxnSpPr/>
          <p:nvPr/>
        </p:nvCxnSpPr>
        <p:spPr>
          <a:xfrm>
            <a:off x="9891956" y="1056097"/>
            <a:ext cx="877330" cy="1471981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DCBEDA98-793D-41C0-8EF3-BA8FABCFA485}"/>
              </a:ext>
            </a:extLst>
          </p:cNvPr>
          <p:cNvCxnSpPr>
            <a:cxnSpLocks/>
            <a:endCxn id="36" idx="7"/>
          </p:cNvCxnSpPr>
          <p:nvPr/>
        </p:nvCxnSpPr>
        <p:spPr>
          <a:xfrm flipV="1">
            <a:off x="9890333" y="2491990"/>
            <a:ext cx="931536" cy="56674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>
            <a:extLst>
              <a:ext uri="{FF2B5EF4-FFF2-40B4-BE49-F238E27FC236}">
                <a16:creationId xmlns:a16="http://schemas.microsoft.com/office/drawing/2014/main" id="{77A86D32-F69A-4660-BA52-BDAE5226A326}"/>
              </a:ext>
            </a:extLst>
          </p:cNvPr>
          <p:cNvCxnSpPr>
            <a:endCxn id="35" idx="6"/>
          </p:cNvCxnSpPr>
          <p:nvPr/>
        </p:nvCxnSpPr>
        <p:spPr>
          <a:xfrm>
            <a:off x="8723870" y="1062681"/>
            <a:ext cx="124482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feld 45">
            <a:extLst>
              <a:ext uri="{FF2B5EF4-FFF2-40B4-BE49-F238E27FC236}">
                <a16:creationId xmlns:a16="http://schemas.microsoft.com/office/drawing/2014/main" id="{97D3F31D-CA36-48D3-85B9-519755B503F7}"/>
              </a:ext>
            </a:extLst>
          </p:cNvPr>
          <p:cNvSpPr txBox="1"/>
          <p:nvPr/>
        </p:nvSpPr>
        <p:spPr>
          <a:xfrm>
            <a:off x="10490886" y="1618734"/>
            <a:ext cx="630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924599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hteck 43">
            <a:extLst>
              <a:ext uri="{FF2B5EF4-FFF2-40B4-BE49-F238E27FC236}">
                <a16:creationId xmlns:a16="http://schemas.microsoft.com/office/drawing/2014/main" id="{EF1E0942-34F2-45E1-A368-C58476A76483}"/>
              </a:ext>
            </a:extLst>
          </p:cNvPr>
          <p:cNvSpPr/>
          <p:nvPr/>
        </p:nvSpPr>
        <p:spPr>
          <a:xfrm>
            <a:off x="2769956" y="1013789"/>
            <a:ext cx="1351721" cy="2663687"/>
          </a:xfrm>
          <a:prstGeom prst="rect">
            <a:avLst/>
          </a:prstGeom>
          <a:solidFill>
            <a:srgbClr val="C7B9B5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E93D1040-3048-49D5-AA3F-FC52C0639610}"/>
              </a:ext>
            </a:extLst>
          </p:cNvPr>
          <p:cNvSpPr/>
          <p:nvPr/>
        </p:nvSpPr>
        <p:spPr>
          <a:xfrm>
            <a:off x="1414830" y="1014391"/>
            <a:ext cx="1351721" cy="266368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Sehne 10">
            <a:extLst>
              <a:ext uri="{FF2B5EF4-FFF2-40B4-BE49-F238E27FC236}">
                <a16:creationId xmlns:a16="http://schemas.microsoft.com/office/drawing/2014/main" id="{D0273831-6B56-45DF-84CB-0F7526C8FDAD}"/>
              </a:ext>
            </a:extLst>
          </p:cNvPr>
          <p:cNvSpPr/>
          <p:nvPr/>
        </p:nvSpPr>
        <p:spPr>
          <a:xfrm>
            <a:off x="1686551" y="1265007"/>
            <a:ext cx="2160000" cy="2160000"/>
          </a:xfrm>
          <a:prstGeom prst="chord">
            <a:avLst>
              <a:gd name="adj1" fmla="val 5399604"/>
              <a:gd name="adj2" fmla="val 16200000"/>
            </a:avLst>
          </a:prstGeom>
          <a:solidFill>
            <a:srgbClr val="92D05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A9C38916-563A-4071-9796-1FE419EEC776}"/>
              </a:ext>
            </a:extLst>
          </p:cNvPr>
          <p:cNvCxnSpPr>
            <a:cxnSpLocks/>
          </p:cNvCxnSpPr>
          <p:nvPr/>
        </p:nvCxnSpPr>
        <p:spPr>
          <a:xfrm>
            <a:off x="2769845" y="1013789"/>
            <a:ext cx="0" cy="2663687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ehne 11">
            <a:extLst>
              <a:ext uri="{FF2B5EF4-FFF2-40B4-BE49-F238E27FC236}">
                <a16:creationId xmlns:a16="http://schemas.microsoft.com/office/drawing/2014/main" id="{0F88AA0B-924A-48EA-9C2F-C1511B38717F}"/>
              </a:ext>
            </a:extLst>
          </p:cNvPr>
          <p:cNvSpPr/>
          <p:nvPr/>
        </p:nvSpPr>
        <p:spPr>
          <a:xfrm rot="10800000">
            <a:off x="1683544" y="1265635"/>
            <a:ext cx="2160000" cy="2160000"/>
          </a:xfrm>
          <a:prstGeom prst="chord">
            <a:avLst>
              <a:gd name="adj1" fmla="val 5420095"/>
              <a:gd name="adj2" fmla="val 16177918"/>
            </a:avLst>
          </a:prstGeom>
          <a:solidFill>
            <a:srgbClr val="FC5A5A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B8F8BE8C-E23D-4B81-862B-C8E83802CD1E}"/>
              </a:ext>
            </a:extLst>
          </p:cNvPr>
          <p:cNvSpPr/>
          <p:nvPr/>
        </p:nvSpPr>
        <p:spPr>
          <a:xfrm>
            <a:off x="2357219" y="2935944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52DDE048-39EC-4347-BD80-9AC86385E51F}"/>
              </a:ext>
            </a:extLst>
          </p:cNvPr>
          <p:cNvSpPr/>
          <p:nvPr/>
        </p:nvSpPr>
        <p:spPr>
          <a:xfrm>
            <a:off x="2313075" y="1445634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55C701AE-36A9-4A9B-8442-22AEB0B43281}"/>
              </a:ext>
            </a:extLst>
          </p:cNvPr>
          <p:cNvSpPr/>
          <p:nvPr/>
        </p:nvSpPr>
        <p:spPr>
          <a:xfrm>
            <a:off x="2561961" y="1690424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16A060C-3C5B-47B1-AA3B-A8034B9031FA}"/>
              </a:ext>
            </a:extLst>
          </p:cNvPr>
          <p:cNvSpPr/>
          <p:nvPr/>
        </p:nvSpPr>
        <p:spPr>
          <a:xfrm>
            <a:off x="2045035" y="2663700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7BCEDFA1-C810-442E-A5F5-EB7BCF71C666}"/>
              </a:ext>
            </a:extLst>
          </p:cNvPr>
          <p:cNvSpPr/>
          <p:nvPr/>
        </p:nvSpPr>
        <p:spPr>
          <a:xfrm>
            <a:off x="1581811" y="2754823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88703744-E7BE-4454-9C45-2021BD0C029C}"/>
              </a:ext>
            </a:extLst>
          </p:cNvPr>
          <p:cNvSpPr/>
          <p:nvPr/>
        </p:nvSpPr>
        <p:spPr>
          <a:xfrm>
            <a:off x="1638350" y="3150744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4E88353B-68EB-436D-A432-18E55B805C15}"/>
              </a:ext>
            </a:extLst>
          </p:cNvPr>
          <p:cNvSpPr/>
          <p:nvPr/>
        </p:nvSpPr>
        <p:spPr>
          <a:xfrm>
            <a:off x="1423496" y="2291866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02E64791-7246-4CAF-9C94-2520CB009387}"/>
              </a:ext>
            </a:extLst>
          </p:cNvPr>
          <p:cNvSpPr/>
          <p:nvPr/>
        </p:nvSpPr>
        <p:spPr>
          <a:xfrm>
            <a:off x="2445262" y="2504100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8010F54-C154-437B-8808-906F13687163}"/>
              </a:ext>
            </a:extLst>
          </p:cNvPr>
          <p:cNvSpPr/>
          <p:nvPr/>
        </p:nvSpPr>
        <p:spPr>
          <a:xfrm>
            <a:off x="1915382" y="2471866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B3167340-89CA-4FA3-8ABA-5C2BF6620F2B}"/>
              </a:ext>
            </a:extLst>
          </p:cNvPr>
          <p:cNvSpPr/>
          <p:nvPr/>
        </p:nvSpPr>
        <p:spPr>
          <a:xfrm>
            <a:off x="1797027" y="3431511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CEEE7226-547D-4170-8A11-91AF0AA90F0E}"/>
              </a:ext>
            </a:extLst>
          </p:cNvPr>
          <p:cNvSpPr/>
          <p:nvPr/>
        </p:nvSpPr>
        <p:spPr>
          <a:xfrm>
            <a:off x="2160361" y="1815598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6E9EEF35-1C0A-40EE-97F0-5C5B34A884A2}"/>
              </a:ext>
            </a:extLst>
          </p:cNvPr>
          <p:cNvSpPr/>
          <p:nvPr/>
        </p:nvSpPr>
        <p:spPr>
          <a:xfrm>
            <a:off x="1458350" y="1535634"/>
            <a:ext cx="180000" cy="18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93E69D5-D669-4586-B1BD-ADB2ED66A115}"/>
              </a:ext>
            </a:extLst>
          </p:cNvPr>
          <p:cNvSpPr/>
          <p:nvPr/>
        </p:nvSpPr>
        <p:spPr>
          <a:xfrm>
            <a:off x="2903982" y="2970744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A222F376-683B-4EBD-833B-31018CE5AC10}"/>
              </a:ext>
            </a:extLst>
          </p:cNvPr>
          <p:cNvSpPr/>
          <p:nvPr/>
        </p:nvSpPr>
        <p:spPr>
          <a:xfrm>
            <a:off x="3056382" y="3123144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6D9A7F14-644D-4A88-8338-212120C623AF}"/>
              </a:ext>
            </a:extLst>
          </p:cNvPr>
          <p:cNvSpPr/>
          <p:nvPr/>
        </p:nvSpPr>
        <p:spPr>
          <a:xfrm>
            <a:off x="3011395" y="3447233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538365F6-34AF-4BB0-846D-2D7ECFC14B83}"/>
              </a:ext>
            </a:extLst>
          </p:cNvPr>
          <p:cNvSpPr/>
          <p:nvPr/>
        </p:nvSpPr>
        <p:spPr>
          <a:xfrm>
            <a:off x="3361182" y="3427944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4B839858-CC86-49B1-8520-06E919BF6C51}"/>
              </a:ext>
            </a:extLst>
          </p:cNvPr>
          <p:cNvSpPr/>
          <p:nvPr/>
        </p:nvSpPr>
        <p:spPr>
          <a:xfrm>
            <a:off x="3400319" y="2843700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1150F00E-DA73-4400-A294-95A7BA6E7D4D}"/>
              </a:ext>
            </a:extLst>
          </p:cNvPr>
          <p:cNvSpPr/>
          <p:nvPr/>
        </p:nvSpPr>
        <p:spPr>
          <a:xfrm>
            <a:off x="3816404" y="1652752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8C3969B3-672D-4102-B0F7-DE80A20FCCF8}"/>
              </a:ext>
            </a:extLst>
          </p:cNvPr>
          <p:cNvSpPr/>
          <p:nvPr/>
        </p:nvSpPr>
        <p:spPr>
          <a:xfrm>
            <a:off x="3541182" y="2601300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8703E989-B6C0-47AF-83F1-6638D4E4C329}"/>
              </a:ext>
            </a:extLst>
          </p:cNvPr>
          <p:cNvSpPr/>
          <p:nvPr/>
        </p:nvSpPr>
        <p:spPr>
          <a:xfrm>
            <a:off x="2921395" y="1522550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1A5174E7-C642-4453-B8D5-2E0D15E17241}"/>
              </a:ext>
            </a:extLst>
          </p:cNvPr>
          <p:cNvSpPr/>
          <p:nvPr/>
        </p:nvSpPr>
        <p:spPr>
          <a:xfrm>
            <a:off x="3913057" y="2525634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445222F0-C7CF-421C-901F-C12A3D23D25D}"/>
              </a:ext>
            </a:extLst>
          </p:cNvPr>
          <p:cNvSpPr/>
          <p:nvPr/>
        </p:nvSpPr>
        <p:spPr>
          <a:xfrm>
            <a:off x="3669832" y="2970744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DD036E5B-43B0-4B84-B0EF-DBD2B0019169}"/>
              </a:ext>
            </a:extLst>
          </p:cNvPr>
          <p:cNvSpPr/>
          <p:nvPr/>
        </p:nvSpPr>
        <p:spPr>
          <a:xfrm>
            <a:off x="3899729" y="2123700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EB3DD029-89F8-415A-BA02-7C215373C24A}"/>
              </a:ext>
            </a:extLst>
          </p:cNvPr>
          <p:cNvSpPr/>
          <p:nvPr/>
        </p:nvSpPr>
        <p:spPr>
          <a:xfrm>
            <a:off x="3444548" y="1816537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74411242-E5C0-4FD2-8402-15A43C505679}"/>
              </a:ext>
            </a:extLst>
          </p:cNvPr>
          <p:cNvSpPr/>
          <p:nvPr/>
        </p:nvSpPr>
        <p:spPr>
          <a:xfrm>
            <a:off x="3639132" y="1395127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11E39E10-8DB7-4A30-B893-2CED5221AC4B}"/>
              </a:ext>
            </a:extLst>
          </p:cNvPr>
          <p:cNvSpPr/>
          <p:nvPr/>
        </p:nvSpPr>
        <p:spPr>
          <a:xfrm>
            <a:off x="3280263" y="1683427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73637AB5-BE08-4B26-BF84-5B4F2896541A}"/>
              </a:ext>
            </a:extLst>
          </p:cNvPr>
          <p:cNvSpPr/>
          <p:nvPr/>
        </p:nvSpPr>
        <p:spPr>
          <a:xfrm>
            <a:off x="3802442" y="3275544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79B46772-6534-4393-81BB-8F7C27522074}"/>
              </a:ext>
            </a:extLst>
          </p:cNvPr>
          <p:cNvSpPr txBox="1"/>
          <p:nvPr/>
        </p:nvSpPr>
        <p:spPr>
          <a:xfrm>
            <a:off x="1567511" y="970681"/>
            <a:ext cx="1123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/>
              <a:t>False</a:t>
            </a:r>
            <a:r>
              <a:rPr lang="de-DE" sz="1200" dirty="0"/>
              <a:t> negatives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5EFAE540-AF4E-4D36-8EA7-8B49AE148E17}"/>
              </a:ext>
            </a:extLst>
          </p:cNvPr>
          <p:cNvSpPr txBox="1"/>
          <p:nvPr/>
        </p:nvSpPr>
        <p:spPr>
          <a:xfrm>
            <a:off x="2859910" y="973633"/>
            <a:ext cx="10862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True negatives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FB3110DA-71CE-441D-8535-AF97EB180722}"/>
              </a:ext>
            </a:extLst>
          </p:cNvPr>
          <p:cNvSpPr txBox="1"/>
          <p:nvPr/>
        </p:nvSpPr>
        <p:spPr>
          <a:xfrm>
            <a:off x="1701187" y="2128900"/>
            <a:ext cx="10456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True positives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3BD40953-2E2C-4607-AC66-371B37FE887F}"/>
              </a:ext>
            </a:extLst>
          </p:cNvPr>
          <p:cNvSpPr txBox="1"/>
          <p:nvPr/>
        </p:nvSpPr>
        <p:spPr>
          <a:xfrm>
            <a:off x="2801814" y="2135801"/>
            <a:ext cx="10831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/>
              <a:t>False</a:t>
            </a:r>
            <a:r>
              <a:rPr lang="de-DE" sz="1200" dirty="0"/>
              <a:t> positives</a:t>
            </a:r>
          </a:p>
        </p:txBody>
      </p:sp>
      <p:sp>
        <p:nvSpPr>
          <p:cNvPr id="45" name="Sehne 44">
            <a:extLst>
              <a:ext uri="{FF2B5EF4-FFF2-40B4-BE49-F238E27FC236}">
                <a16:creationId xmlns:a16="http://schemas.microsoft.com/office/drawing/2014/main" id="{D6089790-82A0-4279-8D18-0D4E9BD14D84}"/>
              </a:ext>
            </a:extLst>
          </p:cNvPr>
          <p:cNvSpPr>
            <a:spLocks noChangeAspect="1"/>
          </p:cNvSpPr>
          <p:nvPr/>
        </p:nvSpPr>
        <p:spPr>
          <a:xfrm>
            <a:off x="6535671" y="1594659"/>
            <a:ext cx="1080088" cy="1080088"/>
          </a:xfrm>
          <a:prstGeom prst="chord">
            <a:avLst>
              <a:gd name="adj1" fmla="val 5420095"/>
              <a:gd name="adj2" fmla="val 16200000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Sehne 48">
            <a:extLst>
              <a:ext uri="{FF2B5EF4-FFF2-40B4-BE49-F238E27FC236}">
                <a16:creationId xmlns:a16="http://schemas.microsoft.com/office/drawing/2014/main" id="{FC9EA6EF-09CF-4921-9B8E-65587CB7AEF8}"/>
              </a:ext>
            </a:extLst>
          </p:cNvPr>
          <p:cNvSpPr>
            <a:spLocks noChangeAspect="1"/>
          </p:cNvSpPr>
          <p:nvPr/>
        </p:nvSpPr>
        <p:spPr>
          <a:xfrm>
            <a:off x="6328781" y="2843700"/>
            <a:ext cx="1080088" cy="1080088"/>
          </a:xfrm>
          <a:prstGeom prst="chord">
            <a:avLst>
              <a:gd name="adj1" fmla="val 5420095"/>
              <a:gd name="adj2" fmla="val 16200000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Sehne 50">
            <a:extLst>
              <a:ext uri="{FF2B5EF4-FFF2-40B4-BE49-F238E27FC236}">
                <a16:creationId xmlns:a16="http://schemas.microsoft.com/office/drawing/2014/main" id="{0B10D328-AF65-4E83-8B16-EF076D3A974C}"/>
              </a:ext>
            </a:extLst>
          </p:cNvPr>
          <p:cNvSpPr>
            <a:spLocks noChangeAspect="1"/>
          </p:cNvSpPr>
          <p:nvPr/>
        </p:nvSpPr>
        <p:spPr>
          <a:xfrm rot="10800000">
            <a:off x="6328781" y="2843700"/>
            <a:ext cx="1080088" cy="1080088"/>
          </a:xfrm>
          <a:prstGeom prst="chord">
            <a:avLst>
              <a:gd name="adj1" fmla="val 5420095"/>
              <a:gd name="adj2" fmla="val 16200000"/>
            </a:avLst>
          </a:prstGeom>
          <a:solidFill>
            <a:srgbClr val="FC5A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4DDE53F9-C56B-4D32-990C-2A81319A851A}"/>
              </a:ext>
            </a:extLst>
          </p:cNvPr>
          <p:cNvSpPr>
            <a:spLocks noChangeAspect="1"/>
          </p:cNvSpPr>
          <p:nvPr/>
        </p:nvSpPr>
        <p:spPr>
          <a:xfrm>
            <a:off x="7897223" y="2885590"/>
            <a:ext cx="690700" cy="136108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Sehne 52">
            <a:extLst>
              <a:ext uri="{FF2B5EF4-FFF2-40B4-BE49-F238E27FC236}">
                <a16:creationId xmlns:a16="http://schemas.microsoft.com/office/drawing/2014/main" id="{050CB739-F2A4-400F-A46D-559F4E31F087}"/>
              </a:ext>
            </a:extLst>
          </p:cNvPr>
          <p:cNvSpPr>
            <a:spLocks noChangeAspect="1"/>
          </p:cNvSpPr>
          <p:nvPr/>
        </p:nvSpPr>
        <p:spPr>
          <a:xfrm>
            <a:off x="8047879" y="3087189"/>
            <a:ext cx="1080088" cy="1080088"/>
          </a:xfrm>
          <a:prstGeom prst="chord">
            <a:avLst>
              <a:gd name="adj1" fmla="val 5399885"/>
              <a:gd name="adj2" fmla="val 16200000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Sehne 53">
            <a:extLst>
              <a:ext uri="{FF2B5EF4-FFF2-40B4-BE49-F238E27FC236}">
                <a16:creationId xmlns:a16="http://schemas.microsoft.com/office/drawing/2014/main" id="{87469D21-2AD1-4E16-9133-B65360992AA2}"/>
              </a:ext>
            </a:extLst>
          </p:cNvPr>
          <p:cNvSpPr>
            <a:spLocks noChangeAspect="1"/>
          </p:cNvSpPr>
          <p:nvPr/>
        </p:nvSpPr>
        <p:spPr>
          <a:xfrm>
            <a:off x="8047879" y="1602116"/>
            <a:ext cx="1080088" cy="1080088"/>
          </a:xfrm>
          <a:prstGeom prst="chord">
            <a:avLst>
              <a:gd name="adj1" fmla="val 5420095"/>
              <a:gd name="adj2" fmla="val 16200000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AE4486F1-3B0E-4FEA-A0F7-FD525D220F21}"/>
              </a:ext>
            </a:extLst>
          </p:cNvPr>
          <p:cNvSpPr>
            <a:spLocks noChangeAspect="1"/>
          </p:cNvSpPr>
          <p:nvPr/>
        </p:nvSpPr>
        <p:spPr>
          <a:xfrm>
            <a:off x="9657801" y="2897665"/>
            <a:ext cx="688827" cy="1360910"/>
          </a:xfrm>
          <a:prstGeom prst="rect">
            <a:avLst/>
          </a:prstGeom>
          <a:solidFill>
            <a:srgbClr val="C7B9B5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AAFD4DC7-DF22-4E95-B0A7-E282C8191D8D}"/>
              </a:ext>
            </a:extLst>
          </p:cNvPr>
          <p:cNvSpPr>
            <a:spLocks noChangeAspect="1"/>
          </p:cNvSpPr>
          <p:nvPr/>
        </p:nvSpPr>
        <p:spPr>
          <a:xfrm>
            <a:off x="8967190" y="2897752"/>
            <a:ext cx="690611" cy="13609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Sehne 59">
            <a:extLst>
              <a:ext uri="{FF2B5EF4-FFF2-40B4-BE49-F238E27FC236}">
                <a16:creationId xmlns:a16="http://schemas.microsoft.com/office/drawing/2014/main" id="{5E7D1F66-E495-4FD1-ADE9-ABAB81B4E258}"/>
              </a:ext>
            </a:extLst>
          </p:cNvPr>
          <p:cNvSpPr>
            <a:spLocks noChangeAspect="1"/>
          </p:cNvSpPr>
          <p:nvPr/>
        </p:nvSpPr>
        <p:spPr>
          <a:xfrm>
            <a:off x="9117757" y="3010630"/>
            <a:ext cx="1080088" cy="1080088"/>
          </a:xfrm>
          <a:prstGeom prst="chord">
            <a:avLst>
              <a:gd name="adj1" fmla="val 5420095"/>
              <a:gd name="adj2" fmla="val 16200000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1" name="Sehne 60">
            <a:extLst>
              <a:ext uri="{FF2B5EF4-FFF2-40B4-BE49-F238E27FC236}">
                <a16:creationId xmlns:a16="http://schemas.microsoft.com/office/drawing/2014/main" id="{F586E8D5-DAD8-405F-BA5D-9F43088CF5EB}"/>
              </a:ext>
            </a:extLst>
          </p:cNvPr>
          <p:cNvSpPr>
            <a:spLocks noChangeAspect="1"/>
          </p:cNvSpPr>
          <p:nvPr/>
        </p:nvSpPr>
        <p:spPr>
          <a:xfrm rot="10800000">
            <a:off x="9117757" y="3009264"/>
            <a:ext cx="1080088" cy="1080088"/>
          </a:xfrm>
          <a:prstGeom prst="chord">
            <a:avLst>
              <a:gd name="adj1" fmla="val 5420095"/>
              <a:gd name="adj2" fmla="val 16200000"/>
            </a:avLst>
          </a:prstGeom>
          <a:solidFill>
            <a:srgbClr val="FC5A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E7665E1E-9500-4429-9751-1E9C00E298BB}"/>
              </a:ext>
            </a:extLst>
          </p:cNvPr>
          <p:cNvCxnSpPr>
            <a:cxnSpLocks/>
          </p:cNvCxnSpPr>
          <p:nvPr/>
        </p:nvCxnSpPr>
        <p:spPr>
          <a:xfrm flipV="1">
            <a:off x="8972528" y="2736550"/>
            <a:ext cx="131502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Sehne 62">
            <a:extLst>
              <a:ext uri="{FF2B5EF4-FFF2-40B4-BE49-F238E27FC236}">
                <a16:creationId xmlns:a16="http://schemas.microsoft.com/office/drawing/2014/main" id="{6F3FEF9F-866E-44D5-8A9D-61E68C83D599}"/>
              </a:ext>
            </a:extLst>
          </p:cNvPr>
          <p:cNvSpPr>
            <a:spLocks noChangeAspect="1"/>
          </p:cNvSpPr>
          <p:nvPr/>
        </p:nvSpPr>
        <p:spPr>
          <a:xfrm>
            <a:off x="9253645" y="1587202"/>
            <a:ext cx="1080088" cy="1080088"/>
          </a:xfrm>
          <a:prstGeom prst="chord">
            <a:avLst>
              <a:gd name="adj1" fmla="val 5420095"/>
              <a:gd name="adj2" fmla="val 16200000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59E91A53-F944-48B2-AD76-74AB7F5BC6F5}"/>
              </a:ext>
            </a:extLst>
          </p:cNvPr>
          <p:cNvCxnSpPr>
            <a:cxnSpLocks/>
          </p:cNvCxnSpPr>
          <p:nvPr/>
        </p:nvCxnSpPr>
        <p:spPr>
          <a:xfrm flipV="1">
            <a:off x="7585062" y="2734165"/>
            <a:ext cx="131502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>
            <a:extLst>
              <a:ext uri="{FF2B5EF4-FFF2-40B4-BE49-F238E27FC236}">
                <a16:creationId xmlns:a16="http://schemas.microsoft.com/office/drawing/2014/main" id="{5EABAABF-B4E2-45B4-B950-31A1F2DBE629}"/>
              </a:ext>
            </a:extLst>
          </p:cNvPr>
          <p:cNvCxnSpPr>
            <a:cxnSpLocks/>
          </p:cNvCxnSpPr>
          <p:nvPr/>
        </p:nvCxnSpPr>
        <p:spPr>
          <a:xfrm flipV="1">
            <a:off x="6211313" y="2734165"/>
            <a:ext cx="131502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feld 67">
            <a:extLst>
              <a:ext uri="{FF2B5EF4-FFF2-40B4-BE49-F238E27FC236}">
                <a16:creationId xmlns:a16="http://schemas.microsoft.com/office/drawing/2014/main" id="{246AF934-B212-43D3-A2FF-0A6DAD6E470D}"/>
              </a:ext>
            </a:extLst>
          </p:cNvPr>
          <p:cNvSpPr txBox="1"/>
          <p:nvPr/>
        </p:nvSpPr>
        <p:spPr>
          <a:xfrm>
            <a:off x="6453103" y="1153218"/>
            <a:ext cx="103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Precision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B8753CB7-D57A-4B2E-B081-32DC2604CDB2}"/>
              </a:ext>
            </a:extLst>
          </p:cNvPr>
          <p:cNvSpPr txBox="1"/>
          <p:nvPr/>
        </p:nvSpPr>
        <p:spPr>
          <a:xfrm>
            <a:off x="7983197" y="1148988"/>
            <a:ext cx="733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Recall</a:t>
            </a: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9F73D6E8-9C77-4EDD-9603-B8E5ED765F51}"/>
              </a:ext>
            </a:extLst>
          </p:cNvPr>
          <p:cNvSpPr txBox="1"/>
          <p:nvPr/>
        </p:nvSpPr>
        <p:spPr>
          <a:xfrm>
            <a:off x="9141377" y="1156225"/>
            <a:ext cx="1023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Accuracy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8344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59D51A1F-8663-46FF-AF76-BF6EE6203371}"/>
              </a:ext>
            </a:extLst>
          </p:cNvPr>
          <p:cNvSpPr/>
          <p:nvPr/>
        </p:nvSpPr>
        <p:spPr>
          <a:xfrm>
            <a:off x="2040013" y="1457042"/>
            <a:ext cx="1080000" cy="1080000"/>
          </a:xfrm>
          <a:prstGeom prst="rect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947F2B70-B1AA-48E4-A296-93B1F57BA1D4}"/>
              </a:ext>
            </a:extLst>
          </p:cNvPr>
          <p:cNvCxnSpPr>
            <a:cxnSpLocks/>
          </p:cNvCxnSpPr>
          <p:nvPr/>
        </p:nvCxnSpPr>
        <p:spPr>
          <a:xfrm flipV="1">
            <a:off x="2799469" y="2537042"/>
            <a:ext cx="320544" cy="302183"/>
          </a:xfrm>
          <a:prstGeom prst="line">
            <a:avLst/>
          </a:prstGeom>
          <a:ln w="158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CA62AB32-6A9B-4E05-ABB6-0518FA7EA024}"/>
              </a:ext>
            </a:extLst>
          </p:cNvPr>
          <p:cNvSpPr/>
          <p:nvPr/>
        </p:nvSpPr>
        <p:spPr>
          <a:xfrm>
            <a:off x="1719469" y="1759225"/>
            <a:ext cx="1080000" cy="1080000"/>
          </a:xfrm>
          <a:prstGeom prst="rect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E6B23878-1789-4C55-8934-C1A1FE93FF7E}"/>
              </a:ext>
            </a:extLst>
          </p:cNvPr>
          <p:cNvCxnSpPr/>
          <p:nvPr/>
        </p:nvCxnSpPr>
        <p:spPr>
          <a:xfrm flipV="1">
            <a:off x="1719469" y="1457042"/>
            <a:ext cx="320544" cy="302183"/>
          </a:xfrm>
          <a:prstGeom prst="line">
            <a:avLst/>
          </a:prstGeom>
          <a:ln w="158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246A141A-9888-482E-9914-6AB2A9642722}"/>
              </a:ext>
            </a:extLst>
          </p:cNvPr>
          <p:cNvCxnSpPr/>
          <p:nvPr/>
        </p:nvCxnSpPr>
        <p:spPr>
          <a:xfrm flipV="1">
            <a:off x="2799469" y="1457042"/>
            <a:ext cx="320544" cy="3021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28AF4B90-AAC2-4D2E-B67D-C4E404B49A65}"/>
              </a:ext>
            </a:extLst>
          </p:cNvPr>
          <p:cNvCxnSpPr>
            <a:cxnSpLocks/>
          </p:cNvCxnSpPr>
          <p:nvPr/>
        </p:nvCxnSpPr>
        <p:spPr>
          <a:xfrm flipV="1">
            <a:off x="2799469" y="1457042"/>
            <a:ext cx="320544" cy="302183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ihandform: Form 32">
            <a:extLst>
              <a:ext uri="{FF2B5EF4-FFF2-40B4-BE49-F238E27FC236}">
                <a16:creationId xmlns:a16="http://schemas.microsoft.com/office/drawing/2014/main" id="{4326E850-C390-4BB6-92EA-71EC7D6490BB}"/>
              </a:ext>
            </a:extLst>
          </p:cNvPr>
          <p:cNvSpPr/>
          <p:nvPr/>
        </p:nvSpPr>
        <p:spPr>
          <a:xfrm>
            <a:off x="2798618" y="1463040"/>
            <a:ext cx="326967" cy="1374371"/>
          </a:xfrm>
          <a:custGeom>
            <a:avLst/>
            <a:gdLst>
              <a:gd name="connsiteX0" fmla="*/ 0 w 326967"/>
              <a:gd name="connsiteY0" fmla="*/ 288175 h 1374371"/>
              <a:gd name="connsiteX1" fmla="*/ 0 w 326967"/>
              <a:gd name="connsiteY1" fmla="*/ 1374371 h 1374371"/>
              <a:gd name="connsiteX2" fmla="*/ 326967 w 326967"/>
              <a:gd name="connsiteY2" fmla="*/ 1080655 h 1374371"/>
              <a:gd name="connsiteX3" fmla="*/ 321426 w 326967"/>
              <a:gd name="connsiteY3" fmla="*/ 0 h 1374371"/>
              <a:gd name="connsiteX4" fmla="*/ 0 w 326967"/>
              <a:gd name="connsiteY4" fmla="*/ 288175 h 1374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967" h="1374371">
                <a:moveTo>
                  <a:pt x="0" y="288175"/>
                </a:moveTo>
                <a:lnTo>
                  <a:pt x="0" y="1374371"/>
                </a:lnTo>
                <a:lnTo>
                  <a:pt x="326967" y="1080655"/>
                </a:lnTo>
                <a:lnTo>
                  <a:pt x="321426" y="0"/>
                </a:lnTo>
                <a:lnTo>
                  <a:pt x="0" y="288175"/>
                </a:lnTo>
                <a:close/>
              </a:path>
            </a:pathLst>
          </a:custGeom>
          <a:ln w="158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Freihandform: Form 33">
            <a:extLst>
              <a:ext uri="{FF2B5EF4-FFF2-40B4-BE49-F238E27FC236}">
                <a16:creationId xmlns:a16="http://schemas.microsoft.com/office/drawing/2014/main" id="{37FCDFF1-3985-4921-93E2-9D77B7D7B9DA}"/>
              </a:ext>
            </a:extLst>
          </p:cNvPr>
          <p:cNvSpPr/>
          <p:nvPr/>
        </p:nvSpPr>
        <p:spPr>
          <a:xfrm>
            <a:off x="1717964" y="1463040"/>
            <a:ext cx="1407621" cy="299258"/>
          </a:xfrm>
          <a:custGeom>
            <a:avLst/>
            <a:gdLst>
              <a:gd name="connsiteX0" fmla="*/ 0 w 1407621"/>
              <a:gd name="connsiteY0" fmla="*/ 299258 h 299258"/>
              <a:gd name="connsiteX1" fmla="*/ 1080654 w 1407621"/>
              <a:gd name="connsiteY1" fmla="*/ 299258 h 299258"/>
              <a:gd name="connsiteX2" fmla="*/ 1407621 w 1407621"/>
              <a:gd name="connsiteY2" fmla="*/ 0 h 299258"/>
              <a:gd name="connsiteX3" fmla="*/ 321425 w 1407621"/>
              <a:gd name="connsiteY3" fmla="*/ 5542 h 299258"/>
              <a:gd name="connsiteX4" fmla="*/ 0 w 1407621"/>
              <a:gd name="connsiteY4" fmla="*/ 299258 h 299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7621" h="299258">
                <a:moveTo>
                  <a:pt x="0" y="299258"/>
                </a:moveTo>
                <a:lnTo>
                  <a:pt x="1080654" y="299258"/>
                </a:lnTo>
                <a:lnTo>
                  <a:pt x="1407621" y="0"/>
                </a:lnTo>
                <a:lnTo>
                  <a:pt x="321425" y="5542"/>
                </a:lnTo>
                <a:lnTo>
                  <a:pt x="0" y="299258"/>
                </a:lnTo>
                <a:close/>
              </a:path>
            </a:pathLst>
          </a:custGeom>
          <a:ln w="158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788B9C9-B9E9-4A26-B86D-7AF569067158}"/>
              </a:ext>
            </a:extLst>
          </p:cNvPr>
          <p:cNvCxnSpPr>
            <a:cxnSpLocks/>
          </p:cNvCxnSpPr>
          <p:nvPr/>
        </p:nvCxnSpPr>
        <p:spPr>
          <a:xfrm>
            <a:off x="1717964" y="3147753"/>
            <a:ext cx="10806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C178BEFB-A3EB-4ACD-8094-DA3A5A9700C2}"/>
              </a:ext>
            </a:extLst>
          </p:cNvPr>
          <p:cNvCxnSpPr>
            <a:cxnSpLocks/>
          </p:cNvCxnSpPr>
          <p:nvPr/>
        </p:nvCxnSpPr>
        <p:spPr>
          <a:xfrm flipV="1">
            <a:off x="1313411" y="1759226"/>
            <a:ext cx="0" cy="1078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6FD74A92-6044-4999-BE65-DB4D7A062E20}"/>
              </a:ext>
            </a:extLst>
          </p:cNvPr>
          <p:cNvCxnSpPr>
            <a:cxnSpLocks/>
          </p:cNvCxnSpPr>
          <p:nvPr/>
        </p:nvCxnSpPr>
        <p:spPr>
          <a:xfrm flipV="1">
            <a:off x="3073616" y="2617399"/>
            <a:ext cx="340144" cy="358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feld 46">
            <a:extLst>
              <a:ext uri="{FF2B5EF4-FFF2-40B4-BE49-F238E27FC236}">
                <a16:creationId xmlns:a16="http://schemas.microsoft.com/office/drawing/2014/main" id="{C1F0698B-6A8D-47F7-B63E-7B9D252BE11E}"/>
              </a:ext>
            </a:extLst>
          </p:cNvPr>
          <p:cNvSpPr txBox="1"/>
          <p:nvPr/>
        </p:nvSpPr>
        <p:spPr>
          <a:xfrm>
            <a:off x="1979464" y="3147753"/>
            <a:ext cx="5576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Breite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FCDA7036-A996-43AE-8CA9-431F2A4D5CA7}"/>
              </a:ext>
            </a:extLst>
          </p:cNvPr>
          <p:cNvSpPr txBox="1"/>
          <p:nvPr/>
        </p:nvSpPr>
        <p:spPr>
          <a:xfrm>
            <a:off x="655282" y="2159818"/>
            <a:ext cx="5196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Höhe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5AF40399-878A-467E-88B5-D8CB05165297}"/>
              </a:ext>
            </a:extLst>
          </p:cNvPr>
          <p:cNvSpPr txBox="1"/>
          <p:nvPr/>
        </p:nvSpPr>
        <p:spPr>
          <a:xfrm>
            <a:off x="3320965" y="2698911"/>
            <a:ext cx="490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Tiefe</a:t>
            </a:r>
          </a:p>
        </p:txBody>
      </p:sp>
    </p:spTree>
    <p:extLst>
      <p:ext uri="{BB962C8B-B14F-4D97-AF65-F5344CB8AC3E}">
        <p14:creationId xmlns:p14="http://schemas.microsoft.com/office/powerpoint/2010/main" val="3321128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B52F6B5D-63CE-44D6-B9BA-6CA98A217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7583604"/>
              </p:ext>
            </p:extLst>
          </p:nvPr>
        </p:nvGraphicFramePr>
        <p:xfrm>
          <a:off x="2778012" y="949955"/>
          <a:ext cx="1444626" cy="1452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313">
                  <a:extLst>
                    <a:ext uri="{9D8B030D-6E8A-4147-A177-3AD203B41FA5}">
                      <a16:colId xmlns:a16="http://schemas.microsoft.com/office/drawing/2014/main" val="931414024"/>
                    </a:ext>
                  </a:extLst>
                </a:gridCol>
                <a:gridCol w="722313">
                  <a:extLst>
                    <a:ext uri="{9D8B030D-6E8A-4147-A177-3AD203B41FA5}">
                      <a16:colId xmlns:a16="http://schemas.microsoft.com/office/drawing/2014/main" val="3094158461"/>
                    </a:ext>
                  </a:extLst>
                </a:gridCol>
              </a:tblGrid>
              <a:tr h="726018"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vert="wordArtVert" anchor="ctr" anchorCtr="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vert="wordArtVert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972609"/>
                  </a:ext>
                </a:extLst>
              </a:tr>
              <a:tr h="726018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vert="wordArtVert" anchor="ctr" anchorCtr="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vert="wordArtVert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55188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90B71093-C4A4-490B-9344-A21D929C413D}"/>
              </a:ext>
            </a:extLst>
          </p:cNvPr>
          <p:cNvSpPr txBox="1"/>
          <p:nvPr/>
        </p:nvSpPr>
        <p:spPr>
          <a:xfrm>
            <a:off x="3167188" y="2446970"/>
            <a:ext cx="66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Filter</a:t>
            </a: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BDC97F44-4C4F-4BE6-9C91-0FAC732E1C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894063"/>
              </p:ext>
            </p:extLst>
          </p:nvPr>
        </p:nvGraphicFramePr>
        <p:xfrm>
          <a:off x="2219325" y="3122057"/>
          <a:ext cx="2476500" cy="1118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9125">
                  <a:extLst>
                    <a:ext uri="{9D8B030D-6E8A-4147-A177-3AD203B41FA5}">
                      <a16:colId xmlns:a16="http://schemas.microsoft.com/office/drawing/2014/main" val="1099136692"/>
                    </a:ext>
                  </a:extLst>
                </a:gridCol>
                <a:gridCol w="619125">
                  <a:extLst>
                    <a:ext uri="{9D8B030D-6E8A-4147-A177-3AD203B41FA5}">
                      <a16:colId xmlns:a16="http://schemas.microsoft.com/office/drawing/2014/main" val="728535249"/>
                    </a:ext>
                  </a:extLst>
                </a:gridCol>
                <a:gridCol w="619125">
                  <a:extLst>
                    <a:ext uri="{9D8B030D-6E8A-4147-A177-3AD203B41FA5}">
                      <a16:colId xmlns:a16="http://schemas.microsoft.com/office/drawing/2014/main" val="3605917075"/>
                    </a:ext>
                  </a:extLst>
                </a:gridCol>
                <a:gridCol w="619125">
                  <a:extLst>
                    <a:ext uri="{9D8B030D-6E8A-4147-A177-3AD203B41FA5}">
                      <a16:colId xmlns:a16="http://schemas.microsoft.com/office/drawing/2014/main" val="2927979772"/>
                    </a:ext>
                  </a:extLst>
                </a:gridCol>
              </a:tblGrid>
              <a:tr h="372886"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 anchor="ctr" anchorCtr="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756102"/>
                  </a:ext>
                </a:extLst>
              </a:tr>
              <a:tr h="372886"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 anchorCtr="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505275"/>
                  </a:ext>
                </a:extLst>
              </a:tr>
              <a:tr h="372886"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25</a:t>
                      </a:r>
                    </a:p>
                  </a:txBody>
                  <a:tcPr anchor="ctr" anchorCtr="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3103308"/>
                  </a:ext>
                </a:extLst>
              </a:tr>
            </a:tbl>
          </a:graphicData>
        </a:graphic>
      </p:graphicFrame>
      <p:sp>
        <p:nvSpPr>
          <p:cNvPr id="7" name="Rechteck 6">
            <a:extLst>
              <a:ext uri="{FF2B5EF4-FFF2-40B4-BE49-F238E27FC236}">
                <a16:creationId xmlns:a16="http://schemas.microsoft.com/office/drawing/2014/main" id="{BF5F6C80-96FA-4D08-A388-497D97D49A7B}"/>
              </a:ext>
            </a:extLst>
          </p:cNvPr>
          <p:cNvSpPr/>
          <p:nvPr/>
        </p:nvSpPr>
        <p:spPr>
          <a:xfrm>
            <a:off x="3007574" y="3072076"/>
            <a:ext cx="900000" cy="71384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1CEDF2F-52D6-4B74-B56F-EA210E573036}"/>
              </a:ext>
            </a:extLst>
          </p:cNvPr>
          <p:cNvSpPr/>
          <p:nvPr/>
        </p:nvSpPr>
        <p:spPr>
          <a:xfrm>
            <a:off x="3648075" y="3179444"/>
            <a:ext cx="900000" cy="713847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33AA9BF-B94F-4315-8DFE-9219242F9E24}"/>
              </a:ext>
            </a:extLst>
          </p:cNvPr>
          <p:cNvSpPr/>
          <p:nvPr/>
        </p:nvSpPr>
        <p:spPr>
          <a:xfrm>
            <a:off x="2409826" y="3122057"/>
            <a:ext cx="900000" cy="713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AB7F7B4-FBEF-4FC0-A494-9CAADABA897F}"/>
              </a:ext>
            </a:extLst>
          </p:cNvPr>
          <p:cNvSpPr/>
          <p:nvPr/>
        </p:nvSpPr>
        <p:spPr>
          <a:xfrm>
            <a:off x="2353951" y="3576849"/>
            <a:ext cx="900000" cy="713847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8D8CCB9-81CB-4197-BF34-00DC1DBC94A3}"/>
              </a:ext>
            </a:extLst>
          </p:cNvPr>
          <p:cNvSpPr/>
          <p:nvPr/>
        </p:nvSpPr>
        <p:spPr>
          <a:xfrm>
            <a:off x="3050325" y="3562560"/>
            <a:ext cx="900000" cy="713847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D8E21FF-A1BC-4CDC-9A94-970E125DFF00}"/>
              </a:ext>
            </a:extLst>
          </p:cNvPr>
          <p:cNvSpPr/>
          <p:nvPr/>
        </p:nvSpPr>
        <p:spPr>
          <a:xfrm>
            <a:off x="3690824" y="3512579"/>
            <a:ext cx="900000" cy="713847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C4CE3DAE-2923-45BC-BBCC-DDCBAFD797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8490008"/>
              </p:ext>
            </p:extLst>
          </p:nvPr>
        </p:nvGraphicFramePr>
        <p:xfrm>
          <a:off x="5870578" y="2955368"/>
          <a:ext cx="1444626" cy="1452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42">
                  <a:extLst>
                    <a:ext uri="{9D8B030D-6E8A-4147-A177-3AD203B41FA5}">
                      <a16:colId xmlns:a16="http://schemas.microsoft.com/office/drawing/2014/main" val="931414024"/>
                    </a:ext>
                  </a:extLst>
                </a:gridCol>
                <a:gridCol w="481542">
                  <a:extLst>
                    <a:ext uri="{9D8B030D-6E8A-4147-A177-3AD203B41FA5}">
                      <a16:colId xmlns:a16="http://schemas.microsoft.com/office/drawing/2014/main" val="3094158461"/>
                    </a:ext>
                  </a:extLst>
                </a:gridCol>
                <a:gridCol w="481542">
                  <a:extLst>
                    <a:ext uri="{9D8B030D-6E8A-4147-A177-3AD203B41FA5}">
                      <a16:colId xmlns:a16="http://schemas.microsoft.com/office/drawing/2014/main" val="447289316"/>
                    </a:ext>
                  </a:extLst>
                </a:gridCol>
              </a:tblGrid>
              <a:tr h="726018"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rgbClr val="FFC000"/>
                          </a:solidFill>
                        </a:rPr>
                        <a:t>4</a:t>
                      </a:r>
                      <a:r>
                        <a:rPr lang="de-DE" b="0">
                          <a:solidFill>
                            <a:srgbClr val="FFC000"/>
                          </a:solidFill>
                        </a:rPr>
                        <a:t>1</a:t>
                      </a:r>
                      <a:endParaRPr lang="de-DE" b="0" dirty="0">
                        <a:solidFill>
                          <a:srgbClr val="FFC000"/>
                        </a:solidFill>
                      </a:endParaRPr>
                    </a:p>
                  </a:txBody>
                  <a:tcPr anchor="ctr" anchorCtr="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rgbClr val="C00000"/>
                          </a:solidFill>
                        </a:rPr>
                        <a:t>24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>
                          <a:solidFill>
                            <a:srgbClr val="92D050"/>
                          </a:solidFill>
                        </a:rPr>
                        <a:t>20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972609"/>
                  </a:ext>
                </a:extLst>
              </a:tr>
              <a:tr h="726018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rgbClr val="0070C0"/>
                          </a:solidFill>
                        </a:rPr>
                        <a:t>47</a:t>
                      </a:r>
                    </a:p>
                  </a:txBody>
                  <a:tcPr anchor="ctr" anchorCtr="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rgbClr val="7030A0"/>
                          </a:solidFill>
                        </a:rPr>
                        <a:t>30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27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551888"/>
                  </a:ext>
                </a:extLst>
              </a:tr>
            </a:tbl>
          </a:graphicData>
        </a:graphic>
      </p:graphicFrame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0210BAD4-5E6E-4A13-AD89-82717005A206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695825" y="3681386"/>
            <a:ext cx="1066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578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</Words>
  <Application>Microsoft Office PowerPoint</Application>
  <PresentationFormat>Breitbild</PresentationFormat>
  <Paragraphs>101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Frank Schaust</dc:creator>
  <cp:lastModifiedBy>Frank Schaust</cp:lastModifiedBy>
  <cp:revision>45</cp:revision>
  <dcterms:created xsi:type="dcterms:W3CDTF">2018-06-14T08:15:34Z</dcterms:created>
  <dcterms:modified xsi:type="dcterms:W3CDTF">2019-05-20T10:04:57Z</dcterms:modified>
</cp:coreProperties>
</file>

<file path=docProps/thumbnail.jpeg>
</file>